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7"/>
  </p:notesMasterIdLst>
  <p:sldIdLst>
    <p:sldId id="266" r:id="rId2"/>
    <p:sldId id="565" r:id="rId3"/>
    <p:sldId id="268" r:id="rId4"/>
    <p:sldId id="405" r:id="rId5"/>
    <p:sldId id="285" r:id="rId6"/>
    <p:sldId id="292" r:id="rId7"/>
    <p:sldId id="257" r:id="rId8"/>
    <p:sldId id="401" r:id="rId9"/>
    <p:sldId id="262" r:id="rId10"/>
    <p:sldId id="573" r:id="rId11"/>
    <p:sldId id="556" r:id="rId12"/>
    <p:sldId id="555" r:id="rId13"/>
    <p:sldId id="395" r:id="rId14"/>
    <p:sldId id="259" r:id="rId15"/>
    <p:sldId id="570" r:id="rId16"/>
    <p:sldId id="559" r:id="rId17"/>
    <p:sldId id="564" r:id="rId18"/>
    <p:sldId id="406" r:id="rId19"/>
    <p:sldId id="261" r:id="rId20"/>
    <p:sldId id="562" r:id="rId21"/>
    <p:sldId id="563" r:id="rId22"/>
    <p:sldId id="572" r:id="rId23"/>
    <p:sldId id="571" r:id="rId24"/>
    <p:sldId id="561" r:id="rId25"/>
    <p:sldId id="400" r:id="rId26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Joelynn Schroeder" initials="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781"/>
    <p:restoredTop sz="94840"/>
  </p:normalViewPr>
  <p:slideViewPr>
    <p:cSldViewPr snapToGrid="0" snapToObjects="1">
      <p:cViewPr varScale="1">
        <p:scale>
          <a:sx n="171" d="100"/>
          <a:sy n="171" d="100"/>
        </p:scale>
        <p:origin x="832" y="168"/>
      </p:cViewPr>
      <p:guideLst>
        <p:guide orient="horz" pos="1620"/>
        <p:guide pos="2880"/>
      </p:guideLst>
    </p:cSldViewPr>
  </p:slideViewPr>
  <p:notesTextViewPr>
    <p:cViewPr>
      <p:scale>
        <a:sx n="155" d="100"/>
        <a:sy n="155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67FED6-1CE0-9E49-8E28-4BC1AFD39CD7}" type="datetimeFigureOut">
              <a:t>6/21/20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F285793-58F2-5D45-93FF-B0076DA99FD1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90338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F5E7C9-8F09-1144-A420-7C85F4ED468A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829680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F5E7C9-8F09-1144-A420-7C85F4ED468A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35995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svg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sv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svg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805" t="13288" r="3423" b="57134"/>
          <a:stretch/>
        </p:blipFill>
        <p:spPr>
          <a:xfrm>
            <a:off x="2644345" y="387178"/>
            <a:ext cx="6334897" cy="3039762"/>
          </a:xfrm>
          <a:prstGeom prst="rect">
            <a:avLst/>
          </a:prstGeom>
          <a:ln>
            <a:solidFill>
              <a:schemeClr val="tx1">
                <a:lumMod val="20000"/>
                <a:lumOff val="80000"/>
              </a:schemeClr>
            </a:solidFill>
          </a:ln>
        </p:spPr>
      </p:pic>
      <p:sp>
        <p:nvSpPr>
          <p:cNvPr id="3" name="TextBox 2"/>
          <p:cNvSpPr txBox="1"/>
          <p:nvPr userDrawn="1"/>
        </p:nvSpPr>
        <p:spPr>
          <a:xfrm>
            <a:off x="321275" y="222424"/>
            <a:ext cx="2240692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800" b="1" i="1" dirty="0">
                <a:solidFill>
                  <a:srgbClr val="FF0000"/>
                </a:solidFill>
              </a:rPr>
              <a:t>PC Users:</a:t>
            </a:r>
          </a:p>
          <a:p>
            <a:pPr algn="l"/>
            <a:r>
              <a:rPr lang="en-US" sz="1800" i="1" dirty="0">
                <a:solidFill>
                  <a:srgbClr val="FF0000"/>
                </a:solidFill>
              </a:rPr>
              <a:t>Microsoft PowerPoint for Windows has default settings that continually compress images. To avoid loss</a:t>
            </a:r>
            <a:r>
              <a:rPr lang="en-US" sz="1800" i="1" baseline="0" dirty="0">
                <a:solidFill>
                  <a:srgbClr val="FF0000"/>
                </a:solidFill>
              </a:rPr>
              <a:t> of quality </a:t>
            </a:r>
            <a:r>
              <a:rPr lang="en-US" sz="1800" i="1" dirty="0">
                <a:solidFill>
                  <a:srgbClr val="FF0000"/>
                </a:solidFill>
              </a:rPr>
              <a:t>for photos and graphics within this presentation file,</a:t>
            </a:r>
            <a:r>
              <a:rPr lang="en-US" sz="1800" i="1" baseline="0" dirty="0">
                <a:solidFill>
                  <a:srgbClr val="FF0000"/>
                </a:solidFill>
              </a:rPr>
              <a:t> </a:t>
            </a:r>
            <a:r>
              <a:rPr lang="en-US" sz="1800" i="1" dirty="0">
                <a:solidFill>
                  <a:srgbClr val="FF0000"/>
                </a:solidFill>
              </a:rPr>
              <a:t>please follow these</a:t>
            </a:r>
            <a:r>
              <a:rPr lang="en-US" sz="1800" i="1" baseline="0" dirty="0">
                <a:solidFill>
                  <a:srgbClr val="FF0000"/>
                </a:solidFill>
              </a:rPr>
              <a:t> instructions </a:t>
            </a:r>
            <a:r>
              <a:rPr lang="en-US" sz="1800" i="1" dirty="0">
                <a:solidFill>
                  <a:srgbClr val="FF0000"/>
                </a:solidFill>
              </a:rPr>
              <a:t>to change your software settings.</a:t>
            </a:r>
            <a:endParaRPr lang="en-US" sz="1800" dirty="0"/>
          </a:p>
          <a:p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1613637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OC Slide - M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 userDrawn="1"/>
        </p:nvSpPr>
        <p:spPr>
          <a:xfrm>
            <a:off x="6711702" y="4840514"/>
            <a:ext cx="227952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/>
              <a:t>NREL</a:t>
            </a:r>
            <a:r>
              <a:rPr lang="en-US" sz="800" baseline="0"/>
              <a:t>    </a:t>
            </a:r>
            <a:r>
              <a:rPr lang="en-US" sz="800"/>
              <a:t>|    </a:t>
            </a:r>
            <a:fld id="{BFD71CF8-5198-8441-A7C0-DC22FD64CBE4}" type="slidenum">
              <a:rPr lang="en-US" sz="800"/>
              <a:pPr marL="0" marR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lang="en-US" sz="800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7200" y="0"/>
            <a:ext cx="3214914" cy="1200151"/>
          </a:xfrm>
        </p:spPr>
        <p:txBody>
          <a:bodyPr/>
          <a:lstStyle/>
          <a:p>
            <a:r>
              <a:rPr lang="en-US"/>
              <a:t>Contents</a:t>
            </a:r>
          </a:p>
        </p:txBody>
      </p:sp>
      <p:sp>
        <p:nvSpPr>
          <p:cNvPr id="34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983661" y="1387198"/>
            <a:ext cx="5164903" cy="389572"/>
          </a:xfrm>
          <a:prstGeom prst="rect">
            <a:avLst/>
          </a:prstGeom>
        </p:spPr>
        <p:txBody>
          <a:bodyPr vert="horz" wrap="none" lIns="0" tIns="0" rIns="0" bIns="0" anchor="ctr" anchorCtr="0"/>
          <a:lstStyle>
            <a:lvl1pPr marL="0" indent="0">
              <a:buNone/>
              <a:defRPr sz="2000" b="1">
                <a:solidFill>
                  <a:srgbClr val="333333"/>
                </a:solidFill>
              </a:defRPr>
            </a:lvl1pPr>
            <a:lvl2pPr marL="457200" indent="0">
              <a:buNone/>
              <a:defRPr sz="2400"/>
            </a:lvl2pPr>
            <a:lvl3pPr marL="914400" indent="0">
              <a:buNone/>
              <a:defRPr sz="2400"/>
            </a:lvl3pPr>
            <a:lvl4pPr marL="1371600" indent="0">
              <a:buNone/>
              <a:defRPr sz="2400"/>
            </a:lvl4pPr>
            <a:lvl5pPr marL="1828800" indent="0">
              <a:buNone/>
              <a:defRPr sz="2400"/>
            </a:lvl5pPr>
          </a:lstStyle>
          <a:p>
            <a:pPr lvl="0"/>
            <a:r>
              <a:rPr lang="en-US"/>
              <a:t>Section Name</a:t>
            </a:r>
          </a:p>
        </p:txBody>
      </p:sp>
      <p:sp>
        <p:nvSpPr>
          <p:cNvPr id="36" name="Text Placeholder 6"/>
          <p:cNvSpPr>
            <a:spLocks noGrp="1"/>
          </p:cNvSpPr>
          <p:nvPr>
            <p:ph type="body" sz="quarter" idx="18" hasCustomPrompt="1"/>
          </p:nvPr>
        </p:nvSpPr>
        <p:spPr>
          <a:xfrm>
            <a:off x="468313" y="1387198"/>
            <a:ext cx="431573" cy="389572"/>
          </a:xfrm>
          <a:prstGeom prst="rect">
            <a:avLst/>
          </a:prstGeom>
          <a:solidFill>
            <a:schemeClr val="accent3"/>
          </a:solidFill>
        </p:spPr>
        <p:txBody>
          <a:bodyPr vert="horz" lIns="0" tIns="0" rIns="0" bIns="0" anchor="ctr" anchorCtr="0">
            <a:normAutofit/>
          </a:bodyPr>
          <a:lstStyle>
            <a:lvl1pPr marL="0" indent="0" algn="ctr">
              <a:buNone/>
              <a:defRPr sz="2000" b="1">
                <a:solidFill>
                  <a:schemeClr val="bg1"/>
                </a:solidFill>
              </a:defRPr>
            </a:lvl1pPr>
            <a:lvl2pPr marL="457200" indent="0">
              <a:buNone/>
              <a:defRPr sz="2400"/>
            </a:lvl2pPr>
            <a:lvl3pPr marL="914400" indent="0">
              <a:buNone/>
              <a:defRPr sz="2400"/>
            </a:lvl3pPr>
            <a:lvl4pPr marL="1371600" indent="0">
              <a:buNone/>
              <a:defRPr sz="2400"/>
            </a:lvl4pPr>
            <a:lvl5pPr marL="1828800" indent="0">
              <a:buNone/>
              <a:defRPr sz="2400"/>
            </a:lvl5pPr>
          </a:lstStyle>
          <a:p>
            <a:pPr lvl="0"/>
            <a:r>
              <a:rPr lang="en-US"/>
              <a:t>1</a:t>
            </a:r>
          </a:p>
        </p:txBody>
      </p:sp>
      <p:cxnSp>
        <p:nvCxnSpPr>
          <p:cNvPr id="37" name="Straight Connector 36"/>
          <p:cNvCxnSpPr/>
          <p:nvPr userDrawn="1"/>
        </p:nvCxnSpPr>
        <p:spPr>
          <a:xfrm>
            <a:off x="983661" y="1776770"/>
            <a:ext cx="5164903" cy="7026"/>
          </a:xfrm>
          <a:prstGeom prst="line">
            <a:avLst/>
          </a:prstGeom>
          <a:ln w="12700" cmpd="sng">
            <a:solidFill>
              <a:schemeClr val="tx1">
                <a:lumMod val="25000"/>
                <a:lumOff val="7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8" name="Text Placeholder 6"/>
          <p:cNvSpPr>
            <a:spLocks noGrp="1"/>
          </p:cNvSpPr>
          <p:nvPr>
            <p:ph type="body" sz="quarter" idx="19" hasCustomPrompt="1"/>
          </p:nvPr>
        </p:nvSpPr>
        <p:spPr>
          <a:xfrm>
            <a:off x="983661" y="1866532"/>
            <a:ext cx="5164903" cy="389572"/>
          </a:xfrm>
          <a:prstGeom prst="rect">
            <a:avLst/>
          </a:prstGeom>
        </p:spPr>
        <p:txBody>
          <a:bodyPr vert="horz" wrap="none" lIns="0" tIns="0" rIns="0" bIns="0" anchor="ctr" anchorCtr="0"/>
          <a:lstStyle>
            <a:lvl1pPr marL="0" indent="0">
              <a:buNone/>
              <a:defRPr sz="2000" b="1">
                <a:solidFill>
                  <a:srgbClr val="333333"/>
                </a:solidFill>
              </a:defRPr>
            </a:lvl1pPr>
            <a:lvl2pPr marL="457200" indent="0">
              <a:buNone/>
              <a:defRPr sz="2400"/>
            </a:lvl2pPr>
            <a:lvl3pPr marL="914400" indent="0">
              <a:buNone/>
              <a:defRPr sz="2400"/>
            </a:lvl3pPr>
            <a:lvl4pPr marL="1371600" indent="0">
              <a:buNone/>
              <a:defRPr sz="2400"/>
            </a:lvl4pPr>
            <a:lvl5pPr marL="1828800" indent="0">
              <a:buNone/>
              <a:defRPr sz="2400"/>
            </a:lvl5pPr>
          </a:lstStyle>
          <a:p>
            <a:pPr lvl="0"/>
            <a:r>
              <a:rPr lang="en-US"/>
              <a:t>Section Name</a:t>
            </a:r>
          </a:p>
        </p:txBody>
      </p:sp>
      <p:sp>
        <p:nvSpPr>
          <p:cNvPr id="39" name="Text Placeholder 6"/>
          <p:cNvSpPr>
            <a:spLocks noGrp="1"/>
          </p:cNvSpPr>
          <p:nvPr>
            <p:ph type="body" sz="quarter" idx="20" hasCustomPrompt="1"/>
          </p:nvPr>
        </p:nvSpPr>
        <p:spPr>
          <a:xfrm>
            <a:off x="468313" y="1866532"/>
            <a:ext cx="431573" cy="389572"/>
          </a:xfrm>
          <a:prstGeom prst="rect">
            <a:avLst/>
          </a:prstGeom>
          <a:solidFill>
            <a:schemeClr val="accent3"/>
          </a:solidFill>
        </p:spPr>
        <p:txBody>
          <a:bodyPr vert="horz" lIns="0" tIns="0" rIns="0" bIns="0" anchor="ctr" anchorCtr="0">
            <a:normAutofit/>
          </a:bodyPr>
          <a:lstStyle>
            <a:lvl1pPr marL="0" indent="0" algn="ctr">
              <a:buNone/>
              <a:defRPr sz="2000" b="1">
                <a:solidFill>
                  <a:schemeClr val="bg1"/>
                </a:solidFill>
              </a:defRPr>
            </a:lvl1pPr>
            <a:lvl2pPr marL="457200" indent="0">
              <a:buNone/>
              <a:defRPr sz="2400"/>
            </a:lvl2pPr>
            <a:lvl3pPr marL="914400" indent="0">
              <a:buNone/>
              <a:defRPr sz="2400"/>
            </a:lvl3pPr>
            <a:lvl4pPr marL="1371600" indent="0">
              <a:buNone/>
              <a:defRPr sz="2400"/>
            </a:lvl4pPr>
            <a:lvl5pPr marL="1828800" indent="0">
              <a:buNone/>
              <a:defRPr sz="2400"/>
            </a:lvl5pPr>
          </a:lstStyle>
          <a:p>
            <a:pPr lvl="0"/>
            <a:r>
              <a:rPr lang="en-US"/>
              <a:t>2</a:t>
            </a:r>
          </a:p>
        </p:txBody>
      </p:sp>
      <p:cxnSp>
        <p:nvCxnSpPr>
          <p:cNvPr id="40" name="Straight Connector 39"/>
          <p:cNvCxnSpPr/>
          <p:nvPr userDrawn="1"/>
        </p:nvCxnSpPr>
        <p:spPr>
          <a:xfrm>
            <a:off x="983661" y="2256104"/>
            <a:ext cx="5164903" cy="7026"/>
          </a:xfrm>
          <a:prstGeom prst="line">
            <a:avLst/>
          </a:prstGeom>
          <a:ln w="12700" cmpd="sng">
            <a:solidFill>
              <a:schemeClr val="tx1">
                <a:lumMod val="25000"/>
                <a:lumOff val="7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2" name="Text Placeholder 6"/>
          <p:cNvSpPr>
            <a:spLocks noGrp="1"/>
          </p:cNvSpPr>
          <p:nvPr>
            <p:ph type="body" sz="quarter" idx="21" hasCustomPrompt="1"/>
          </p:nvPr>
        </p:nvSpPr>
        <p:spPr>
          <a:xfrm>
            <a:off x="983661" y="2351089"/>
            <a:ext cx="5164903" cy="389572"/>
          </a:xfrm>
          <a:prstGeom prst="rect">
            <a:avLst/>
          </a:prstGeom>
        </p:spPr>
        <p:txBody>
          <a:bodyPr vert="horz" wrap="none" lIns="0" tIns="0" rIns="0" bIns="0" anchor="ctr" anchorCtr="0"/>
          <a:lstStyle>
            <a:lvl1pPr marL="0" indent="0">
              <a:buNone/>
              <a:defRPr sz="2000" b="1">
                <a:solidFill>
                  <a:srgbClr val="333333"/>
                </a:solidFill>
              </a:defRPr>
            </a:lvl1pPr>
            <a:lvl2pPr marL="457200" indent="0">
              <a:buNone/>
              <a:defRPr sz="2400"/>
            </a:lvl2pPr>
            <a:lvl3pPr marL="914400" indent="0">
              <a:buNone/>
              <a:defRPr sz="2400"/>
            </a:lvl3pPr>
            <a:lvl4pPr marL="1371600" indent="0">
              <a:buNone/>
              <a:defRPr sz="2400"/>
            </a:lvl4pPr>
            <a:lvl5pPr marL="1828800" indent="0">
              <a:buNone/>
              <a:defRPr sz="2400"/>
            </a:lvl5pPr>
          </a:lstStyle>
          <a:p>
            <a:pPr lvl="0"/>
            <a:r>
              <a:rPr lang="en-US"/>
              <a:t>Section Name</a:t>
            </a:r>
          </a:p>
        </p:txBody>
      </p:sp>
      <p:sp>
        <p:nvSpPr>
          <p:cNvPr id="43" name="Text Placeholder 6"/>
          <p:cNvSpPr>
            <a:spLocks noGrp="1"/>
          </p:cNvSpPr>
          <p:nvPr>
            <p:ph type="body" sz="quarter" idx="22" hasCustomPrompt="1"/>
          </p:nvPr>
        </p:nvSpPr>
        <p:spPr>
          <a:xfrm>
            <a:off x="468313" y="2351089"/>
            <a:ext cx="431573" cy="389572"/>
          </a:xfrm>
          <a:prstGeom prst="rect">
            <a:avLst/>
          </a:prstGeom>
          <a:solidFill>
            <a:schemeClr val="accent3"/>
          </a:solidFill>
        </p:spPr>
        <p:txBody>
          <a:bodyPr vert="horz" lIns="0" tIns="0" rIns="0" bIns="0" anchor="ctr" anchorCtr="0">
            <a:normAutofit/>
          </a:bodyPr>
          <a:lstStyle>
            <a:lvl1pPr marL="0" indent="0" algn="ctr">
              <a:buNone/>
              <a:defRPr sz="2000" b="1">
                <a:solidFill>
                  <a:schemeClr val="bg1"/>
                </a:solidFill>
              </a:defRPr>
            </a:lvl1pPr>
            <a:lvl2pPr marL="457200" indent="0">
              <a:buNone/>
              <a:defRPr sz="2400"/>
            </a:lvl2pPr>
            <a:lvl3pPr marL="914400" indent="0">
              <a:buNone/>
              <a:defRPr sz="2400"/>
            </a:lvl3pPr>
            <a:lvl4pPr marL="1371600" indent="0">
              <a:buNone/>
              <a:defRPr sz="2400"/>
            </a:lvl4pPr>
            <a:lvl5pPr marL="1828800" indent="0">
              <a:buNone/>
              <a:defRPr sz="2400"/>
            </a:lvl5pPr>
          </a:lstStyle>
          <a:p>
            <a:pPr lvl="0"/>
            <a:r>
              <a:rPr lang="en-US"/>
              <a:t>3</a:t>
            </a:r>
          </a:p>
        </p:txBody>
      </p:sp>
      <p:cxnSp>
        <p:nvCxnSpPr>
          <p:cNvPr id="44" name="Straight Connector 43"/>
          <p:cNvCxnSpPr/>
          <p:nvPr userDrawn="1"/>
        </p:nvCxnSpPr>
        <p:spPr>
          <a:xfrm>
            <a:off x="983661" y="2740661"/>
            <a:ext cx="5164903" cy="7026"/>
          </a:xfrm>
          <a:prstGeom prst="line">
            <a:avLst/>
          </a:prstGeom>
          <a:ln w="12700" cmpd="sng">
            <a:solidFill>
              <a:schemeClr val="tx1">
                <a:lumMod val="25000"/>
                <a:lumOff val="7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9" name="Text Placeholder 6"/>
          <p:cNvSpPr>
            <a:spLocks noGrp="1"/>
          </p:cNvSpPr>
          <p:nvPr>
            <p:ph type="body" sz="quarter" idx="23" hasCustomPrompt="1"/>
          </p:nvPr>
        </p:nvSpPr>
        <p:spPr>
          <a:xfrm>
            <a:off x="983661" y="2836648"/>
            <a:ext cx="5164903" cy="389572"/>
          </a:xfrm>
          <a:prstGeom prst="rect">
            <a:avLst/>
          </a:prstGeom>
        </p:spPr>
        <p:txBody>
          <a:bodyPr vert="horz" wrap="none" lIns="0" tIns="0" rIns="0" bIns="0" anchor="ctr" anchorCtr="0"/>
          <a:lstStyle>
            <a:lvl1pPr marL="0" indent="0">
              <a:buNone/>
              <a:defRPr sz="2000" b="1">
                <a:solidFill>
                  <a:srgbClr val="333333"/>
                </a:solidFill>
              </a:defRPr>
            </a:lvl1pPr>
            <a:lvl2pPr marL="457200" indent="0">
              <a:buNone/>
              <a:defRPr sz="2400"/>
            </a:lvl2pPr>
            <a:lvl3pPr marL="914400" indent="0">
              <a:buNone/>
              <a:defRPr sz="2400"/>
            </a:lvl3pPr>
            <a:lvl4pPr marL="1371600" indent="0">
              <a:buNone/>
              <a:defRPr sz="2400"/>
            </a:lvl4pPr>
            <a:lvl5pPr marL="1828800" indent="0">
              <a:buNone/>
              <a:defRPr sz="2400"/>
            </a:lvl5pPr>
          </a:lstStyle>
          <a:p>
            <a:pPr lvl="0"/>
            <a:r>
              <a:rPr lang="en-US"/>
              <a:t>Section Name</a:t>
            </a:r>
          </a:p>
        </p:txBody>
      </p:sp>
      <p:sp>
        <p:nvSpPr>
          <p:cNvPr id="50" name="Text Placeholder 6"/>
          <p:cNvSpPr>
            <a:spLocks noGrp="1"/>
          </p:cNvSpPr>
          <p:nvPr>
            <p:ph type="body" sz="quarter" idx="24" hasCustomPrompt="1"/>
          </p:nvPr>
        </p:nvSpPr>
        <p:spPr>
          <a:xfrm>
            <a:off x="468313" y="2836648"/>
            <a:ext cx="431573" cy="389572"/>
          </a:xfrm>
          <a:prstGeom prst="rect">
            <a:avLst/>
          </a:prstGeom>
          <a:solidFill>
            <a:schemeClr val="accent3"/>
          </a:solidFill>
        </p:spPr>
        <p:txBody>
          <a:bodyPr vert="horz" lIns="0" tIns="0" rIns="0" bIns="0" anchor="ctr" anchorCtr="0">
            <a:normAutofit/>
          </a:bodyPr>
          <a:lstStyle>
            <a:lvl1pPr marL="0" indent="0" algn="ctr">
              <a:buNone/>
              <a:defRPr sz="2000" b="1">
                <a:solidFill>
                  <a:schemeClr val="bg1"/>
                </a:solidFill>
              </a:defRPr>
            </a:lvl1pPr>
            <a:lvl2pPr marL="457200" indent="0">
              <a:buNone/>
              <a:defRPr sz="2400"/>
            </a:lvl2pPr>
            <a:lvl3pPr marL="914400" indent="0">
              <a:buNone/>
              <a:defRPr sz="2400"/>
            </a:lvl3pPr>
            <a:lvl4pPr marL="1371600" indent="0">
              <a:buNone/>
              <a:defRPr sz="2400"/>
            </a:lvl4pPr>
            <a:lvl5pPr marL="1828800" indent="0">
              <a:buNone/>
              <a:defRPr sz="2400"/>
            </a:lvl5pPr>
          </a:lstStyle>
          <a:p>
            <a:pPr lvl="0"/>
            <a:r>
              <a:rPr lang="en-US"/>
              <a:t>4</a:t>
            </a:r>
          </a:p>
        </p:txBody>
      </p:sp>
      <p:cxnSp>
        <p:nvCxnSpPr>
          <p:cNvPr id="51" name="Straight Connector 50"/>
          <p:cNvCxnSpPr/>
          <p:nvPr userDrawn="1"/>
        </p:nvCxnSpPr>
        <p:spPr>
          <a:xfrm>
            <a:off x="983661" y="3226220"/>
            <a:ext cx="5164903" cy="7026"/>
          </a:xfrm>
          <a:prstGeom prst="line">
            <a:avLst/>
          </a:prstGeom>
          <a:ln w="12700" cmpd="sng">
            <a:solidFill>
              <a:schemeClr val="tx1">
                <a:lumMod val="25000"/>
                <a:lumOff val="7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2" name="Text Placeholder 6"/>
          <p:cNvSpPr>
            <a:spLocks noGrp="1"/>
          </p:cNvSpPr>
          <p:nvPr>
            <p:ph type="body" sz="quarter" idx="25" hasCustomPrompt="1"/>
          </p:nvPr>
        </p:nvSpPr>
        <p:spPr>
          <a:xfrm>
            <a:off x="983661" y="3328432"/>
            <a:ext cx="5164903" cy="389572"/>
          </a:xfrm>
          <a:prstGeom prst="rect">
            <a:avLst/>
          </a:prstGeom>
        </p:spPr>
        <p:txBody>
          <a:bodyPr vert="horz" wrap="none" lIns="0" tIns="0" rIns="0" bIns="0" anchor="ctr" anchorCtr="0"/>
          <a:lstStyle>
            <a:lvl1pPr marL="0" indent="0">
              <a:buNone/>
              <a:defRPr sz="2000" b="1">
                <a:solidFill>
                  <a:srgbClr val="333333"/>
                </a:solidFill>
              </a:defRPr>
            </a:lvl1pPr>
            <a:lvl2pPr marL="457200" indent="0">
              <a:buNone/>
              <a:defRPr sz="2400"/>
            </a:lvl2pPr>
            <a:lvl3pPr marL="914400" indent="0">
              <a:buNone/>
              <a:defRPr sz="2400"/>
            </a:lvl3pPr>
            <a:lvl4pPr marL="1371600" indent="0">
              <a:buNone/>
              <a:defRPr sz="2400"/>
            </a:lvl4pPr>
            <a:lvl5pPr marL="1828800" indent="0">
              <a:buNone/>
              <a:defRPr sz="2400"/>
            </a:lvl5pPr>
          </a:lstStyle>
          <a:p>
            <a:pPr lvl="0"/>
            <a:r>
              <a:rPr lang="en-US"/>
              <a:t>Section Name</a:t>
            </a:r>
          </a:p>
        </p:txBody>
      </p:sp>
      <p:sp>
        <p:nvSpPr>
          <p:cNvPr id="53" name="Text Placeholder 6"/>
          <p:cNvSpPr>
            <a:spLocks noGrp="1"/>
          </p:cNvSpPr>
          <p:nvPr>
            <p:ph type="body" sz="quarter" idx="26" hasCustomPrompt="1"/>
          </p:nvPr>
        </p:nvSpPr>
        <p:spPr>
          <a:xfrm>
            <a:off x="468313" y="3328432"/>
            <a:ext cx="431573" cy="389572"/>
          </a:xfrm>
          <a:prstGeom prst="rect">
            <a:avLst/>
          </a:prstGeom>
          <a:solidFill>
            <a:schemeClr val="accent3"/>
          </a:solidFill>
        </p:spPr>
        <p:txBody>
          <a:bodyPr vert="horz" lIns="0" tIns="0" rIns="0" bIns="0" anchor="ctr" anchorCtr="0">
            <a:normAutofit/>
          </a:bodyPr>
          <a:lstStyle>
            <a:lvl1pPr marL="0" indent="0" algn="ctr">
              <a:buNone/>
              <a:defRPr sz="2000" b="1">
                <a:solidFill>
                  <a:schemeClr val="bg1"/>
                </a:solidFill>
              </a:defRPr>
            </a:lvl1pPr>
            <a:lvl2pPr marL="457200" indent="0">
              <a:buNone/>
              <a:defRPr sz="2400"/>
            </a:lvl2pPr>
            <a:lvl3pPr marL="914400" indent="0">
              <a:buNone/>
              <a:defRPr sz="2400"/>
            </a:lvl3pPr>
            <a:lvl4pPr marL="1371600" indent="0">
              <a:buNone/>
              <a:defRPr sz="2400"/>
            </a:lvl4pPr>
            <a:lvl5pPr marL="1828800" indent="0">
              <a:buNone/>
              <a:defRPr sz="2400"/>
            </a:lvl5pPr>
          </a:lstStyle>
          <a:p>
            <a:pPr lvl="0"/>
            <a:r>
              <a:rPr lang="en-US"/>
              <a:t>5</a:t>
            </a:r>
          </a:p>
        </p:txBody>
      </p:sp>
      <p:cxnSp>
        <p:nvCxnSpPr>
          <p:cNvPr id="54" name="Straight Connector 53"/>
          <p:cNvCxnSpPr/>
          <p:nvPr userDrawn="1"/>
        </p:nvCxnSpPr>
        <p:spPr>
          <a:xfrm>
            <a:off x="983661" y="3718004"/>
            <a:ext cx="5164903" cy="7026"/>
          </a:xfrm>
          <a:prstGeom prst="line">
            <a:avLst/>
          </a:prstGeom>
          <a:ln w="12700" cmpd="sng">
            <a:solidFill>
              <a:schemeClr val="tx1">
                <a:lumMod val="25000"/>
                <a:lumOff val="7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5" name="Text Placeholder 6"/>
          <p:cNvSpPr>
            <a:spLocks noGrp="1"/>
          </p:cNvSpPr>
          <p:nvPr>
            <p:ph type="body" sz="quarter" idx="27" hasCustomPrompt="1"/>
          </p:nvPr>
        </p:nvSpPr>
        <p:spPr>
          <a:xfrm>
            <a:off x="983661" y="3813991"/>
            <a:ext cx="5164903" cy="389572"/>
          </a:xfrm>
          <a:prstGeom prst="rect">
            <a:avLst/>
          </a:prstGeom>
        </p:spPr>
        <p:txBody>
          <a:bodyPr vert="horz" wrap="none" lIns="0" tIns="0" rIns="0" bIns="0" anchor="ctr" anchorCtr="0"/>
          <a:lstStyle>
            <a:lvl1pPr marL="0" indent="0">
              <a:buNone/>
              <a:defRPr sz="2000" b="1">
                <a:solidFill>
                  <a:srgbClr val="333333"/>
                </a:solidFill>
              </a:defRPr>
            </a:lvl1pPr>
            <a:lvl2pPr marL="457200" indent="0">
              <a:buNone/>
              <a:defRPr sz="2400"/>
            </a:lvl2pPr>
            <a:lvl3pPr marL="914400" indent="0">
              <a:buNone/>
              <a:defRPr sz="2400"/>
            </a:lvl3pPr>
            <a:lvl4pPr marL="1371600" indent="0">
              <a:buNone/>
              <a:defRPr sz="2400"/>
            </a:lvl4pPr>
            <a:lvl5pPr marL="1828800" indent="0">
              <a:buNone/>
              <a:defRPr sz="2400"/>
            </a:lvl5pPr>
          </a:lstStyle>
          <a:p>
            <a:pPr lvl="0"/>
            <a:r>
              <a:rPr lang="en-US"/>
              <a:t>Section Name</a:t>
            </a:r>
          </a:p>
        </p:txBody>
      </p:sp>
      <p:sp>
        <p:nvSpPr>
          <p:cNvPr id="56" name="Text Placeholder 6"/>
          <p:cNvSpPr>
            <a:spLocks noGrp="1"/>
          </p:cNvSpPr>
          <p:nvPr>
            <p:ph type="body" sz="quarter" idx="28" hasCustomPrompt="1"/>
          </p:nvPr>
        </p:nvSpPr>
        <p:spPr>
          <a:xfrm>
            <a:off x="468313" y="3813991"/>
            <a:ext cx="431573" cy="389572"/>
          </a:xfrm>
          <a:prstGeom prst="rect">
            <a:avLst/>
          </a:prstGeom>
          <a:solidFill>
            <a:schemeClr val="accent3"/>
          </a:solidFill>
        </p:spPr>
        <p:txBody>
          <a:bodyPr vert="horz" lIns="0" tIns="0" rIns="0" bIns="0" anchor="ctr" anchorCtr="0">
            <a:normAutofit/>
          </a:bodyPr>
          <a:lstStyle>
            <a:lvl1pPr marL="0" indent="0" algn="ctr">
              <a:buNone/>
              <a:defRPr sz="2000" b="1">
                <a:solidFill>
                  <a:schemeClr val="bg1"/>
                </a:solidFill>
              </a:defRPr>
            </a:lvl1pPr>
            <a:lvl2pPr marL="457200" indent="0">
              <a:buNone/>
              <a:defRPr sz="2400"/>
            </a:lvl2pPr>
            <a:lvl3pPr marL="914400" indent="0">
              <a:buNone/>
              <a:defRPr sz="2400"/>
            </a:lvl3pPr>
            <a:lvl4pPr marL="1371600" indent="0">
              <a:buNone/>
              <a:defRPr sz="2400"/>
            </a:lvl4pPr>
            <a:lvl5pPr marL="1828800" indent="0">
              <a:buNone/>
              <a:defRPr sz="2400"/>
            </a:lvl5pPr>
          </a:lstStyle>
          <a:p>
            <a:pPr lvl="0"/>
            <a:r>
              <a:rPr lang="en-US"/>
              <a:t>6</a:t>
            </a:r>
          </a:p>
        </p:txBody>
      </p:sp>
      <p:cxnSp>
        <p:nvCxnSpPr>
          <p:cNvPr id="57" name="Straight Connector 56"/>
          <p:cNvCxnSpPr/>
          <p:nvPr userDrawn="1"/>
        </p:nvCxnSpPr>
        <p:spPr>
          <a:xfrm>
            <a:off x="983661" y="4203563"/>
            <a:ext cx="5164903" cy="7026"/>
          </a:xfrm>
          <a:prstGeom prst="line">
            <a:avLst/>
          </a:prstGeom>
          <a:ln w="12700" cmpd="sng">
            <a:solidFill>
              <a:schemeClr val="tx1">
                <a:lumMod val="25000"/>
                <a:lumOff val="7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8" name="Text Placeholder 6"/>
          <p:cNvSpPr>
            <a:spLocks noGrp="1"/>
          </p:cNvSpPr>
          <p:nvPr>
            <p:ph type="body" sz="quarter" idx="29" hasCustomPrompt="1"/>
          </p:nvPr>
        </p:nvSpPr>
        <p:spPr>
          <a:xfrm>
            <a:off x="983661" y="4299549"/>
            <a:ext cx="5164903" cy="389572"/>
          </a:xfrm>
          <a:prstGeom prst="rect">
            <a:avLst/>
          </a:prstGeom>
        </p:spPr>
        <p:txBody>
          <a:bodyPr vert="horz" wrap="none" lIns="0" tIns="0" rIns="0" bIns="0" anchor="ctr" anchorCtr="0"/>
          <a:lstStyle>
            <a:lvl1pPr marL="0" indent="0">
              <a:buNone/>
              <a:defRPr sz="2000" b="1">
                <a:solidFill>
                  <a:srgbClr val="333333"/>
                </a:solidFill>
              </a:defRPr>
            </a:lvl1pPr>
            <a:lvl2pPr marL="457200" indent="0">
              <a:buNone/>
              <a:defRPr sz="2400"/>
            </a:lvl2pPr>
            <a:lvl3pPr marL="914400" indent="0">
              <a:buNone/>
              <a:defRPr sz="2400"/>
            </a:lvl3pPr>
            <a:lvl4pPr marL="1371600" indent="0">
              <a:buNone/>
              <a:defRPr sz="2400"/>
            </a:lvl4pPr>
            <a:lvl5pPr marL="1828800" indent="0">
              <a:buNone/>
              <a:defRPr sz="2400"/>
            </a:lvl5pPr>
          </a:lstStyle>
          <a:p>
            <a:pPr lvl="0"/>
            <a:r>
              <a:rPr lang="en-US"/>
              <a:t>Section Name</a:t>
            </a:r>
          </a:p>
        </p:txBody>
      </p:sp>
      <p:sp>
        <p:nvSpPr>
          <p:cNvPr id="59" name="Text Placeholder 6"/>
          <p:cNvSpPr>
            <a:spLocks noGrp="1"/>
          </p:cNvSpPr>
          <p:nvPr>
            <p:ph type="body" sz="quarter" idx="30" hasCustomPrompt="1"/>
          </p:nvPr>
        </p:nvSpPr>
        <p:spPr>
          <a:xfrm>
            <a:off x="468313" y="4299549"/>
            <a:ext cx="431573" cy="389572"/>
          </a:xfrm>
          <a:prstGeom prst="rect">
            <a:avLst/>
          </a:prstGeom>
          <a:solidFill>
            <a:schemeClr val="accent3"/>
          </a:solidFill>
        </p:spPr>
        <p:txBody>
          <a:bodyPr vert="horz" lIns="0" tIns="0" rIns="0" bIns="0" anchor="ctr" anchorCtr="0">
            <a:normAutofit/>
          </a:bodyPr>
          <a:lstStyle>
            <a:lvl1pPr marL="0" indent="0" algn="ctr">
              <a:buNone/>
              <a:defRPr sz="2000" b="1">
                <a:solidFill>
                  <a:schemeClr val="bg1"/>
                </a:solidFill>
              </a:defRPr>
            </a:lvl1pPr>
            <a:lvl2pPr marL="457200" indent="0">
              <a:buNone/>
              <a:defRPr sz="2400"/>
            </a:lvl2pPr>
            <a:lvl3pPr marL="914400" indent="0">
              <a:buNone/>
              <a:defRPr sz="2400"/>
            </a:lvl3pPr>
            <a:lvl4pPr marL="1371600" indent="0">
              <a:buNone/>
              <a:defRPr sz="2400"/>
            </a:lvl4pPr>
            <a:lvl5pPr marL="1828800" indent="0">
              <a:buNone/>
              <a:defRPr sz="2400"/>
            </a:lvl5pPr>
          </a:lstStyle>
          <a:p>
            <a:pPr lvl="0"/>
            <a:r>
              <a:rPr lang="en-US"/>
              <a:t>7</a:t>
            </a:r>
          </a:p>
        </p:txBody>
      </p:sp>
      <p:cxnSp>
        <p:nvCxnSpPr>
          <p:cNvPr id="60" name="Straight Connector 59"/>
          <p:cNvCxnSpPr/>
          <p:nvPr userDrawn="1"/>
        </p:nvCxnSpPr>
        <p:spPr>
          <a:xfrm>
            <a:off x="983661" y="4689121"/>
            <a:ext cx="5164903" cy="7026"/>
          </a:xfrm>
          <a:prstGeom prst="line">
            <a:avLst/>
          </a:prstGeom>
          <a:ln w="12700" cmpd="sng">
            <a:solidFill>
              <a:schemeClr val="tx1">
                <a:lumMod val="25000"/>
                <a:lumOff val="7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988594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OC Slide -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 userDrawn="1"/>
        </p:nvSpPr>
        <p:spPr>
          <a:xfrm>
            <a:off x="6711702" y="4840514"/>
            <a:ext cx="227952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/>
              <a:t>NREL</a:t>
            </a:r>
            <a:r>
              <a:rPr lang="en-US" sz="800" baseline="0"/>
              <a:t>    </a:t>
            </a:r>
            <a:r>
              <a:rPr lang="en-US" sz="800"/>
              <a:t>|    </a:t>
            </a:r>
            <a:fld id="{BFD71CF8-5198-8441-A7C0-DC22FD64CBE4}" type="slidenum">
              <a:rPr lang="en-US" sz="800"/>
              <a:pPr marL="0" marR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lang="en-US" sz="800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7200" y="0"/>
            <a:ext cx="3214914" cy="1200151"/>
          </a:xfrm>
        </p:spPr>
        <p:txBody>
          <a:bodyPr/>
          <a:lstStyle/>
          <a:p>
            <a:r>
              <a:rPr lang="en-US"/>
              <a:t>Contents</a:t>
            </a:r>
          </a:p>
        </p:txBody>
      </p:sp>
      <p:sp>
        <p:nvSpPr>
          <p:cNvPr id="34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983661" y="1387198"/>
            <a:ext cx="5164903" cy="389572"/>
          </a:xfrm>
          <a:prstGeom prst="rect">
            <a:avLst/>
          </a:prstGeom>
        </p:spPr>
        <p:txBody>
          <a:bodyPr vert="horz" wrap="none" lIns="0" tIns="0" rIns="0" bIns="0" anchor="ctr" anchorCtr="0"/>
          <a:lstStyle>
            <a:lvl1pPr marL="0" indent="0">
              <a:buNone/>
              <a:defRPr sz="2000" b="1">
                <a:solidFill>
                  <a:srgbClr val="333333"/>
                </a:solidFill>
              </a:defRPr>
            </a:lvl1pPr>
            <a:lvl2pPr marL="457200" indent="0">
              <a:buNone/>
              <a:defRPr sz="2400"/>
            </a:lvl2pPr>
            <a:lvl3pPr marL="914400" indent="0">
              <a:buNone/>
              <a:defRPr sz="2400"/>
            </a:lvl3pPr>
            <a:lvl4pPr marL="1371600" indent="0">
              <a:buNone/>
              <a:defRPr sz="2400"/>
            </a:lvl4pPr>
            <a:lvl5pPr marL="1828800" indent="0">
              <a:buNone/>
              <a:defRPr sz="2400"/>
            </a:lvl5pPr>
          </a:lstStyle>
          <a:p>
            <a:pPr lvl="0"/>
            <a:r>
              <a:rPr lang="en-US"/>
              <a:t>Section Name</a:t>
            </a:r>
          </a:p>
        </p:txBody>
      </p:sp>
      <p:sp>
        <p:nvSpPr>
          <p:cNvPr id="36" name="Text Placeholder 6"/>
          <p:cNvSpPr>
            <a:spLocks noGrp="1"/>
          </p:cNvSpPr>
          <p:nvPr>
            <p:ph type="body" sz="quarter" idx="18" hasCustomPrompt="1"/>
          </p:nvPr>
        </p:nvSpPr>
        <p:spPr>
          <a:xfrm>
            <a:off x="468313" y="1387198"/>
            <a:ext cx="431573" cy="389572"/>
          </a:xfrm>
          <a:prstGeom prst="rect">
            <a:avLst/>
          </a:prstGeom>
          <a:solidFill>
            <a:schemeClr val="accent3"/>
          </a:solidFill>
        </p:spPr>
        <p:txBody>
          <a:bodyPr vert="horz" lIns="0" tIns="0" rIns="0" bIns="0" anchor="ctr" anchorCtr="0">
            <a:normAutofit/>
          </a:bodyPr>
          <a:lstStyle>
            <a:lvl1pPr marL="0" indent="0" algn="ctr">
              <a:buNone/>
              <a:defRPr sz="2000" b="1">
                <a:solidFill>
                  <a:schemeClr val="bg1"/>
                </a:solidFill>
              </a:defRPr>
            </a:lvl1pPr>
            <a:lvl2pPr marL="457200" indent="0">
              <a:buNone/>
              <a:defRPr sz="2400"/>
            </a:lvl2pPr>
            <a:lvl3pPr marL="914400" indent="0">
              <a:buNone/>
              <a:defRPr sz="2400"/>
            </a:lvl3pPr>
            <a:lvl4pPr marL="1371600" indent="0">
              <a:buNone/>
              <a:defRPr sz="2400"/>
            </a:lvl4pPr>
            <a:lvl5pPr marL="1828800" indent="0">
              <a:buNone/>
              <a:defRPr sz="2400"/>
            </a:lvl5pPr>
          </a:lstStyle>
          <a:p>
            <a:pPr lvl="0"/>
            <a:r>
              <a:rPr lang="en-US"/>
              <a:t>1</a:t>
            </a:r>
          </a:p>
        </p:txBody>
      </p:sp>
      <p:cxnSp>
        <p:nvCxnSpPr>
          <p:cNvPr id="37" name="Straight Connector 36"/>
          <p:cNvCxnSpPr/>
          <p:nvPr userDrawn="1"/>
        </p:nvCxnSpPr>
        <p:spPr>
          <a:xfrm>
            <a:off x="983661" y="1776770"/>
            <a:ext cx="5164903" cy="7026"/>
          </a:xfrm>
          <a:prstGeom prst="line">
            <a:avLst/>
          </a:prstGeom>
          <a:ln w="12700" cmpd="sng">
            <a:solidFill>
              <a:schemeClr val="tx1">
                <a:lumMod val="25000"/>
                <a:lumOff val="7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8" name="Text Placeholder 6"/>
          <p:cNvSpPr>
            <a:spLocks noGrp="1"/>
          </p:cNvSpPr>
          <p:nvPr>
            <p:ph type="body" sz="quarter" idx="19" hasCustomPrompt="1"/>
          </p:nvPr>
        </p:nvSpPr>
        <p:spPr>
          <a:xfrm>
            <a:off x="983661" y="1866532"/>
            <a:ext cx="5164903" cy="389572"/>
          </a:xfrm>
          <a:prstGeom prst="rect">
            <a:avLst/>
          </a:prstGeom>
        </p:spPr>
        <p:txBody>
          <a:bodyPr vert="horz" wrap="none" lIns="0" tIns="0" rIns="0" bIns="0" anchor="ctr" anchorCtr="0"/>
          <a:lstStyle>
            <a:lvl1pPr marL="0" indent="0">
              <a:buNone/>
              <a:defRPr sz="2000" b="0">
                <a:solidFill>
                  <a:schemeClr val="bg1">
                    <a:lumMod val="65000"/>
                  </a:schemeClr>
                </a:solidFill>
              </a:defRPr>
            </a:lvl1pPr>
            <a:lvl2pPr marL="457200" indent="0">
              <a:buNone/>
              <a:defRPr sz="2400"/>
            </a:lvl2pPr>
            <a:lvl3pPr marL="914400" indent="0">
              <a:buNone/>
              <a:defRPr sz="2400"/>
            </a:lvl3pPr>
            <a:lvl4pPr marL="1371600" indent="0">
              <a:buNone/>
              <a:defRPr sz="2400"/>
            </a:lvl4pPr>
            <a:lvl5pPr marL="1828800" indent="0">
              <a:buNone/>
              <a:defRPr sz="2400"/>
            </a:lvl5pPr>
          </a:lstStyle>
          <a:p>
            <a:pPr lvl="0"/>
            <a:r>
              <a:rPr lang="en-US" dirty="0"/>
              <a:t>Section Name</a:t>
            </a:r>
          </a:p>
        </p:txBody>
      </p:sp>
      <p:sp>
        <p:nvSpPr>
          <p:cNvPr id="39" name="Text Placeholder 6"/>
          <p:cNvSpPr>
            <a:spLocks noGrp="1"/>
          </p:cNvSpPr>
          <p:nvPr>
            <p:ph type="body" sz="quarter" idx="20" hasCustomPrompt="1"/>
          </p:nvPr>
        </p:nvSpPr>
        <p:spPr>
          <a:xfrm>
            <a:off x="468313" y="1873558"/>
            <a:ext cx="431573" cy="389572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txBody>
          <a:bodyPr vert="horz" lIns="0" tIns="0" rIns="0" bIns="0" anchor="ctr" anchorCtr="0">
            <a:normAutofit/>
          </a:bodyPr>
          <a:lstStyle>
            <a:lvl1pPr marL="0" indent="0" algn="ctr">
              <a:buNone/>
              <a:defRPr sz="2000" b="1">
                <a:solidFill>
                  <a:schemeClr val="bg1"/>
                </a:solidFill>
              </a:defRPr>
            </a:lvl1pPr>
            <a:lvl2pPr marL="457200" indent="0">
              <a:buNone/>
              <a:defRPr sz="2400"/>
            </a:lvl2pPr>
            <a:lvl3pPr marL="914400" indent="0">
              <a:buNone/>
              <a:defRPr sz="2400"/>
            </a:lvl3pPr>
            <a:lvl4pPr marL="1371600" indent="0">
              <a:buNone/>
              <a:defRPr sz="2400"/>
            </a:lvl4pPr>
            <a:lvl5pPr marL="1828800" indent="0">
              <a:buNone/>
              <a:defRPr sz="2400"/>
            </a:lvl5pPr>
          </a:lstStyle>
          <a:p>
            <a:pPr lvl="0"/>
            <a:r>
              <a:rPr lang="en-US" dirty="0"/>
              <a:t>2</a:t>
            </a:r>
          </a:p>
        </p:txBody>
      </p:sp>
      <p:cxnSp>
        <p:nvCxnSpPr>
          <p:cNvPr id="40" name="Straight Connector 39"/>
          <p:cNvCxnSpPr/>
          <p:nvPr userDrawn="1"/>
        </p:nvCxnSpPr>
        <p:spPr>
          <a:xfrm>
            <a:off x="983661" y="2256104"/>
            <a:ext cx="5164903" cy="7026"/>
          </a:xfrm>
          <a:prstGeom prst="line">
            <a:avLst/>
          </a:prstGeom>
          <a:ln w="12700" cmpd="sng">
            <a:solidFill>
              <a:schemeClr val="tx1">
                <a:lumMod val="25000"/>
                <a:lumOff val="7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2" name="Text Placeholder 6"/>
          <p:cNvSpPr>
            <a:spLocks noGrp="1"/>
          </p:cNvSpPr>
          <p:nvPr>
            <p:ph type="body" sz="quarter" idx="21" hasCustomPrompt="1"/>
          </p:nvPr>
        </p:nvSpPr>
        <p:spPr>
          <a:xfrm>
            <a:off x="983661" y="2351089"/>
            <a:ext cx="5164903" cy="389572"/>
          </a:xfrm>
          <a:prstGeom prst="rect">
            <a:avLst/>
          </a:prstGeom>
        </p:spPr>
        <p:txBody>
          <a:bodyPr vert="horz" wrap="none" lIns="0" tIns="0" rIns="0" bIns="0" anchor="ctr" anchorCtr="0"/>
          <a:lstStyle>
            <a:lvl1pPr marL="0" indent="0">
              <a:buNone/>
              <a:defRPr sz="2000" b="0">
                <a:solidFill>
                  <a:schemeClr val="bg1">
                    <a:lumMod val="65000"/>
                  </a:schemeClr>
                </a:solidFill>
              </a:defRPr>
            </a:lvl1pPr>
            <a:lvl2pPr marL="457200" indent="0">
              <a:buNone/>
              <a:defRPr sz="2400"/>
            </a:lvl2pPr>
            <a:lvl3pPr marL="914400" indent="0">
              <a:buNone/>
              <a:defRPr sz="2400"/>
            </a:lvl3pPr>
            <a:lvl4pPr marL="1371600" indent="0">
              <a:buNone/>
              <a:defRPr sz="2400"/>
            </a:lvl4pPr>
            <a:lvl5pPr marL="1828800" indent="0">
              <a:buNone/>
              <a:defRPr sz="2400"/>
            </a:lvl5pPr>
          </a:lstStyle>
          <a:p>
            <a:pPr lvl="0"/>
            <a:r>
              <a:rPr lang="en-US"/>
              <a:t>Section Name</a:t>
            </a:r>
          </a:p>
        </p:txBody>
      </p:sp>
      <p:sp>
        <p:nvSpPr>
          <p:cNvPr id="43" name="Text Placeholder 6"/>
          <p:cNvSpPr>
            <a:spLocks noGrp="1"/>
          </p:cNvSpPr>
          <p:nvPr>
            <p:ph type="body" sz="quarter" idx="22" hasCustomPrompt="1"/>
          </p:nvPr>
        </p:nvSpPr>
        <p:spPr>
          <a:xfrm>
            <a:off x="468313" y="2358115"/>
            <a:ext cx="431573" cy="389572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txBody>
          <a:bodyPr vert="horz" lIns="0" tIns="0" rIns="0" bIns="0" anchor="ctr" anchorCtr="0">
            <a:normAutofit/>
          </a:bodyPr>
          <a:lstStyle>
            <a:lvl1pPr marL="0" indent="0" algn="ctr">
              <a:buNone/>
              <a:defRPr sz="2000" b="1">
                <a:solidFill>
                  <a:schemeClr val="bg1"/>
                </a:solidFill>
              </a:defRPr>
            </a:lvl1pPr>
            <a:lvl2pPr marL="457200" indent="0">
              <a:buNone/>
              <a:defRPr sz="2400"/>
            </a:lvl2pPr>
            <a:lvl3pPr marL="914400" indent="0">
              <a:buNone/>
              <a:defRPr sz="2400"/>
            </a:lvl3pPr>
            <a:lvl4pPr marL="1371600" indent="0">
              <a:buNone/>
              <a:defRPr sz="2400"/>
            </a:lvl4pPr>
            <a:lvl5pPr marL="1828800" indent="0">
              <a:buNone/>
              <a:defRPr sz="2400"/>
            </a:lvl5pPr>
          </a:lstStyle>
          <a:p>
            <a:pPr lvl="0"/>
            <a:r>
              <a:rPr lang="en-US"/>
              <a:t>3</a:t>
            </a:r>
          </a:p>
        </p:txBody>
      </p:sp>
      <p:cxnSp>
        <p:nvCxnSpPr>
          <p:cNvPr id="44" name="Straight Connector 43"/>
          <p:cNvCxnSpPr/>
          <p:nvPr userDrawn="1"/>
        </p:nvCxnSpPr>
        <p:spPr>
          <a:xfrm>
            <a:off x="983661" y="2740661"/>
            <a:ext cx="5164903" cy="7026"/>
          </a:xfrm>
          <a:prstGeom prst="line">
            <a:avLst/>
          </a:prstGeom>
          <a:ln w="12700" cmpd="sng">
            <a:solidFill>
              <a:schemeClr val="tx1">
                <a:lumMod val="25000"/>
                <a:lumOff val="7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9" name="Text Placeholder 6"/>
          <p:cNvSpPr>
            <a:spLocks noGrp="1"/>
          </p:cNvSpPr>
          <p:nvPr>
            <p:ph type="body" sz="quarter" idx="23" hasCustomPrompt="1"/>
          </p:nvPr>
        </p:nvSpPr>
        <p:spPr>
          <a:xfrm>
            <a:off x="983661" y="2836648"/>
            <a:ext cx="5164903" cy="389572"/>
          </a:xfrm>
          <a:prstGeom prst="rect">
            <a:avLst/>
          </a:prstGeom>
        </p:spPr>
        <p:txBody>
          <a:bodyPr vert="horz" wrap="none" lIns="0" tIns="0" rIns="0" bIns="0" anchor="ctr" anchorCtr="0"/>
          <a:lstStyle>
            <a:lvl1pPr marL="0" indent="0">
              <a:buNone/>
              <a:defRPr sz="2000" b="0">
                <a:solidFill>
                  <a:schemeClr val="bg1">
                    <a:lumMod val="65000"/>
                  </a:schemeClr>
                </a:solidFill>
              </a:defRPr>
            </a:lvl1pPr>
            <a:lvl2pPr marL="457200" indent="0">
              <a:buNone/>
              <a:defRPr sz="2400"/>
            </a:lvl2pPr>
            <a:lvl3pPr marL="914400" indent="0">
              <a:buNone/>
              <a:defRPr sz="2400"/>
            </a:lvl3pPr>
            <a:lvl4pPr marL="1371600" indent="0">
              <a:buNone/>
              <a:defRPr sz="2400"/>
            </a:lvl4pPr>
            <a:lvl5pPr marL="1828800" indent="0">
              <a:buNone/>
              <a:defRPr sz="2400"/>
            </a:lvl5pPr>
          </a:lstStyle>
          <a:p>
            <a:pPr lvl="0"/>
            <a:r>
              <a:rPr lang="en-US"/>
              <a:t>Section Name</a:t>
            </a:r>
          </a:p>
        </p:txBody>
      </p:sp>
      <p:sp>
        <p:nvSpPr>
          <p:cNvPr id="50" name="Text Placeholder 6"/>
          <p:cNvSpPr>
            <a:spLocks noGrp="1"/>
          </p:cNvSpPr>
          <p:nvPr>
            <p:ph type="body" sz="quarter" idx="24" hasCustomPrompt="1"/>
          </p:nvPr>
        </p:nvSpPr>
        <p:spPr>
          <a:xfrm>
            <a:off x="468313" y="2843674"/>
            <a:ext cx="431573" cy="389572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txBody>
          <a:bodyPr vert="horz" lIns="0" tIns="0" rIns="0" bIns="0" anchor="ctr" anchorCtr="0">
            <a:normAutofit/>
          </a:bodyPr>
          <a:lstStyle>
            <a:lvl1pPr marL="0" indent="0" algn="ctr">
              <a:buNone/>
              <a:defRPr sz="2000" b="1">
                <a:solidFill>
                  <a:schemeClr val="bg1"/>
                </a:solidFill>
              </a:defRPr>
            </a:lvl1pPr>
            <a:lvl2pPr marL="457200" indent="0">
              <a:buNone/>
              <a:defRPr sz="2400"/>
            </a:lvl2pPr>
            <a:lvl3pPr marL="914400" indent="0">
              <a:buNone/>
              <a:defRPr sz="2400"/>
            </a:lvl3pPr>
            <a:lvl4pPr marL="1371600" indent="0">
              <a:buNone/>
              <a:defRPr sz="2400"/>
            </a:lvl4pPr>
            <a:lvl5pPr marL="1828800" indent="0">
              <a:buNone/>
              <a:defRPr sz="2400"/>
            </a:lvl5pPr>
          </a:lstStyle>
          <a:p>
            <a:pPr lvl="0"/>
            <a:r>
              <a:rPr lang="en-US"/>
              <a:t>4</a:t>
            </a:r>
          </a:p>
        </p:txBody>
      </p:sp>
      <p:cxnSp>
        <p:nvCxnSpPr>
          <p:cNvPr id="51" name="Straight Connector 50"/>
          <p:cNvCxnSpPr/>
          <p:nvPr userDrawn="1"/>
        </p:nvCxnSpPr>
        <p:spPr>
          <a:xfrm>
            <a:off x="983661" y="3226220"/>
            <a:ext cx="5164903" cy="7026"/>
          </a:xfrm>
          <a:prstGeom prst="line">
            <a:avLst/>
          </a:prstGeom>
          <a:ln w="12700" cmpd="sng">
            <a:solidFill>
              <a:schemeClr val="tx1">
                <a:lumMod val="25000"/>
                <a:lumOff val="7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2" name="Text Placeholder 6"/>
          <p:cNvSpPr>
            <a:spLocks noGrp="1"/>
          </p:cNvSpPr>
          <p:nvPr>
            <p:ph type="body" sz="quarter" idx="25" hasCustomPrompt="1"/>
          </p:nvPr>
        </p:nvSpPr>
        <p:spPr>
          <a:xfrm>
            <a:off x="983661" y="3328432"/>
            <a:ext cx="5164903" cy="389572"/>
          </a:xfrm>
          <a:prstGeom prst="rect">
            <a:avLst/>
          </a:prstGeom>
        </p:spPr>
        <p:txBody>
          <a:bodyPr vert="horz" wrap="none" lIns="0" tIns="0" rIns="0" bIns="0" anchor="ctr" anchorCtr="0"/>
          <a:lstStyle>
            <a:lvl1pPr marL="0" indent="0">
              <a:buNone/>
              <a:defRPr sz="2000" b="0">
                <a:solidFill>
                  <a:schemeClr val="bg1">
                    <a:lumMod val="65000"/>
                  </a:schemeClr>
                </a:solidFill>
              </a:defRPr>
            </a:lvl1pPr>
            <a:lvl2pPr marL="457200" indent="0">
              <a:buNone/>
              <a:defRPr sz="2400"/>
            </a:lvl2pPr>
            <a:lvl3pPr marL="914400" indent="0">
              <a:buNone/>
              <a:defRPr sz="2400"/>
            </a:lvl3pPr>
            <a:lvl4pPr marL="1371600" indent="0">
              <a:buNone/>
              <a:defRPr sz="2400"/>
            </a:lvl4pPr>
            <a:lvl5pPr marL="1828800" indent="0">
              <a:buNone/>
              <a:defRPr sz="2400"/>
            </a:lvl5pPr>
          </a:lstStyle>
          <a:p>
            <a:pPr lvl="0"/>
            <a:r>
              <a:rPr lang="en-US"/>
              <a:t>Section Name</a:t>
            </a:r>
          </a:p>
        </p:txBody>
      </p:sp>
      <p:sp>
        <p:nvSpPr>
          <p:cNvPr id="53" name="Text Placeholder 6"/>
          <p:cNvSpPr>
            <a:spLocks noGrp="1"/>
          </p:cNvSpPr>
          <p:nvPr>
            <p:ph type="body" sz="quarter" idx="26" hasCustomPrompt="1"/>
          </p:nvPr>
        </p:nvSpPr>
        <p:spPr>
          <a:xfrm>
            <a:off x="468313" y="3335458"/>
            <a:ext cx="431573" cy="389572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txBody>
          <a:bodyPr vert="horz" lIns="0" tIns="0" rIns="0" bIns="0" anchor="ctr" anchorCtr="0">
            <a:normAutofit/>
          </a:bodyPr>
          <a:lstStyle>
            <a:lvl1pPr marL="0" indent="0" algn="ctr">
              <a:buNone/>
              <a:defRPr sz="2000" b="1">
                <a:solidFill>
                  <a:schemeClr val="bg1"/>
                </a:solidFill>
              </a:defRPr>
            </a:lvl1pPr>
            <a:lvl2pPr marL="457200" indent="0">
              <a:buNone/>
              <a:defRPr sz="2400"/>
            </a:lvl2pPr>
            <a:lvl3pPr marL="914400" indent="0">
              <a:buNone/>
              <a:defRPr sz="2400"/>
            </a:lvl3pPr>
            <a:lvl4pPr marL="1371600" indent="0">
              <a:buNone/>
              <a:defRPr sz="2400"/>
            </a:lvl4pPr>
            <a:lvl5pPr marL="1828800" indent="0">
              <a:buNone/>
              <a:defRPr sz="2400"/>
            </a:lvl5pPr>
          </a:lstStyle>
          <a:p>
            <a:pPr lvl="0"/>
            <a:r>
              <a:rPr lang="en-US"/>
              <a:t>5</a:t>
            </a:r>
          </a:p>
        </p:txBody>
      </p:sp>
      <p:cxnSp>
        <p:nvCxnSpPr>
          <p:cNvPr id="54" name="Straight Connector 53"/>
          <p:cNvCxnSpPr/>
          <p:nvPr userDrawn="1"/>
        </p:nvCxnSpPr>
        <p:spPr>
          <a:xfrm>
            <a:off x="983661" y="3718004"/>
            <a:ext cx="5164903" cy="7026"/>
          </a:xfrm>
          <a:prstGeom prst="line">
            <a:avLst/>
          </a:prstGeom>
          <a:ln w="12700" cmpd="sng">
            <a:solidFill>
              <a:schemeClr val="tx1">
                <a:lumMod val="25000"/>
                <a:lumOff val="7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5" name="Text Placeholder 6"/>
          <p:cNvSpPr>
            <a:spLocks noGrp="1"/>
          </p:cNvSpPr>
          <p:nvPr>
            <p:ph type="body" sz="quarter" idx="27" hasCustomPrompt="1"/>
          </p:nvPr>
        </p:nvSpPr>
        <p:spPr>
          <a:xfrm>
            <a:off x="983661" y="3813991"/>
            <a:ext cx="5164903" cy="389572"/>
          </a:xfrm>
          <a:prstGeom prst="rect">
            <a:avLst/>
          </a:prstGeom>
        </p:spPr>
        <p:txBody>
          <a:bodyPr vert="horz" wrap="none" lIns="0" tIns="0" rIns="0" bIns="0" anchor="ctr" anchorCtr="0"/>
          <a:lstStyle>
            <a:lvl1pPr marL="0" indent="0">
              <a:buNone/>
              <a:defRPr sz="2000" b="0">
                <a:solidFill>
                  <a:schemeClr val="bg1">
                    <a:lumMod val="65000"/>
                  </a:schemeClr>
                </a:solidFill>
              </a:defRPr>
            </a:lvl1pPr>
            <a:lvl2pPr marL="457200" indent="0">
              <a:buNone/>
              <a:defRPr sz="2400"/>
            </a:lvl2pPr>
            <a:lvl3pPr marL="914400" indent="0">
              <a:buNone/>
              <a:defRPr sz="2400"/>
            </a:lvl3pPr>
            <a:lvl4pPr marL="1371600" indent="0">
              <a:buNone/>
              <a:defRPr sz="2400"/>
            </a:lvl4pPr>
            <a:lvl5pPr marL="1828800" indent="0">
              <a:buNone/>
              <a:defRPr sz="2400"/>
            </a:lvl5pPr>
          </a:lstStyle>
          <a:p>
            <a:pPr lvl="0"/>
            <a:r>
              <a:rPr lang="en-US"/>
              <a:t>Section Name</a:t>
            </a:r>
          </a:p>
        </p:txBody>
      </p:sp>
      <p:sp>
        <p:nvSpPr>
          <p:cNvPr id="56" name="Text Placeholder 6"/>
          <p:cNvSpPr>
            <a:spLocks noGrp="1"/>
          </p:cNvSpPr>
          <p:nvPr>
            <p:ph type="body" sz="quarter" idx="28" hasCustomPrompt="1"/>
          </p:nvPr>
        </p:nvSpPr>
        <p:spPr>
          <a:xfrm>
            <a:off x="468313" y="3813991"/>
            <a:ext cx="431573" cy="389572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txBody>
          <a:bodyPr vert="horz" lIns="0" tIns="0" rIns="0" bIns="0" anchor="ctr" anchorCtr="0">
            <a:normAutofit/>
          </a:bodyPr>
          <a:lstStyle>
            <a:lvl1pPr marL="0" indent="0" algn="ctr">
              <a:buNone/>
              <a:defRPr sz="2000" b="1">
                <a:solidFill>
                  <a:schemeClr val="bg1"/>
                </a:solidFill>
              </a:defRPr>
            </a:lvl1pPr>
            <a:lvl2pPr marL="457200" indent="0">
              <a:buNone/>
              <a:defRPr sz="2400"/>
            </a:lvl2pPr>
            <a:lvl3pPr marL="914400" indent="0">
              <a:buNone/>
              <a:defRPr sz="2400"/>
            </a:lvl3pPr>
            <a:lvl4pPr marL="1371600" indent="0">
              <a:buNone/>
              <a:defRPr sz="2400"/>
            </a:lvl4pPr>
            <a:lvl5pPr marL="1828800" indent="0">
              <a:buNone/>
              <a:defRPr sz="2400"/>
            </a:lvl5pPr>
          </a:lstStyle>
          <a:p>
            <a:pPr lvl="0"/>
            <a:r>
              <a:rPr lang="en-US"/>
              <a:t>6</a:t>
            </a:r>
          </a:p>
        </p:txBody>
      </p:sp>
      <p:cxnSp>
        <p:nvCxnSpPr>
          <p:cNvPr id="57" name="Straight Connector 56"/>
          <p:cNvCxnSpPr/>
          <p:nvPr userDrawn="1"/>
        </p:nvCxnSpPr>
        <p:spPr>
          <a:xfrm>
            <a:off x="983661" y="4203563"/>
            <a:ext cx="5164903" cy="7026"/>
          </a:xfrm>
          <a:prstGeom prst="line">
            <a:avLst/>
          </a:prstGeom>
          <a:ln w="12700" cmpd="sng">
            <a:solidFill>
              <a:schemeClr val="tx1">
                <a:lumMod val="25000"/>
                <a:lumOff val="7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8" name="Text Placeholder 6"/>
          <p:cNvSpPr>
            <a:spLocks noGrp="1"/>
          </p:cNvSpPr>
          <p:nvPr>
            <p:ph type="body" sz="quarter" idx="29" hasCustomPrompt="1"/>
          </p:nvPr>
        </p:nvSpPr>
        <p:spPr>
          <a:xfrm>
            <a:off x="983661" y="4299549"/>
            <a:ext cx="5164903" cy="389572"/>
          </a:xfrm>
          <a:prstGeom prst="rect">
            <a:avLst/>
          </a:prstGeom>
        </p:spPr>
        <p:txBody>
          <a:bodyPr vert="horz" wrap="none" lIns="0" tIns="0" rIns="0" bIns="0" anchor="ctr" anchorCtr="0"/>
          <a:lstStyle>
            <a:lvl1pPr marL="0" indent="0">
              <a:buNone/>
              <a:defRPr sz="2000" b="0">
                <a:solidFill>
                  <a:schemeClr val="bg1">
                    <a:lumMod val="65000"/>
                  </a:schemeClr>
                </a:solidFill>
              </a:defRPr>
            </a:lvl1pPr>
            <a:lvl2pPr marL="457200" indent="0">
              <a:buNone/>
              <a:defRPr sz="2400"/>
            </a:lvl2pPr>
            <a:lvl3pPr marL="914400" indent="0">
              <a:buNone/>
              <a:defRPr sz="2400"/>
            </a:lvl3pPr>
            <a:lvl4pPr marL="1371600" indent="0">
              <a:buNone/>
              <a:defRPr sz="2400"/>
            </a:lvl4pPr>
            <a:lvl5pPr marL="1828800" indent="0">
              <a:buNone/>
              <a:defRPr sz="2400"/>
            </a:lvl5pPr>
          </a:lstStyle>
          <a:p>
            <a:pPr lvl="0"/>
            <a:r>
              <a:rPr lang="en-US"/>
              <a:t>Section Name</a:t>
            </a:r>
          </a:p>
        </p:txBody>
      </p:sp>
      <p:sp>
        <p:nvSpPr>
          <p:cNvPr id="59" name="Text Placeholder 6"/>
          <p:cNvSpPr>
            <a:spLocks noGrp="1"/>
          </p:cNvSpPr>
          <p:nvPr>
            <p:ph type="body" sz="quarter" idx="30" hasCustomPrompt="1"/>
          </p:nvPr>
        </p:nvSpPr>
        <p:spPr>
          <a:xfrm>
            <a:off x="468313" y="4299549"/>
            <a:ext cx="431573" cy="389572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txBody>
          <a:bodyPr vert="horz" lIns="0" tIns="0" rIns="0" bIns="0" anchor="ctr" anchorCtr="0">
            <a:normAutofit/>
          </a:bodyPr>
          <a:lstStyle>
            <a:lvl1pPr marL="0" indent="0" algn="ctr">
              <a:buNone/>
              <a:defRPr sz="2000" b="1">
                <a:solidFill>
                  <a:schemeClr val="bg1"/>
                </a:solidFill>
              </a:defRPr>
            </a:lvl1pPr>
            <a:lvl2pPr marL="457200" indent="0">
              <a:buNone/>
              <a:defRPr sz="2400"/>
            </a:lvl2pPr>
            <a:lvl3pPr marL="914400" indent="0">
              <a:buNone/>
              <a:defRPr sz="2400"/>
            </a:lvl3pPr>
            <a:lvl4pPr marL="1371600" indent="0">
              <a:buNone/>
              <a:defRPr sz="2400"/>
            </a:lvl4pPr>
            <a:lvl5pPr marL="1828800" indent="0">
              <a:buNone/>
              <a:defRPr sz="2400"/>
            </a:lvl5pPr>
          </a:lstStyle>
          <a:p>
            <a:pPr lvl="0"/>
            <a:r>
              <a:rPr lang="en-US"/>
              <a:t>7</a:t>
            </a:r>
          </a:p>
        </p:txBody>
      </p:sp>
      <p:cxnSp>
        <p:nvCxnSpPr>
          <p:cNvPr id="60" name="Straight Connector 59"/>
          <p:cNvCxnSpPr/>
          <p:nvPr userDrawn="1"/>
        </p:nvCxnSpPr>
        <p:spPr>
          <a:xfrm>
            <a:off x="983661" y="4689121"/>
            <a:ext cx="5164903" cy="7026"/>
          </a:xfrm>
          <a:prstGeom prst="line">
            <a:avLst/>
          </a:prstGeom>
          <a:ln w="12700" cmpd="sng">
            <a:solidFill>
              <a:schemeClr val="tx1">
                <a:lumMod val="25000"/>
                <a:lumOff val="7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8223356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OC Slide -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 userDrawn="1"/>
        </p:nvSpPr>
        <p:spPr>
          <a:xfrm>
            <a:off x="6711702" y="4840514"/>
            <a:ext cx="227952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/>
              <a:t>NREL</a:t>
            </a:r>
            <a:r>
              <a:rPr lang="en-US" sz="800" baseline="0"/>
              <a:t>    </a:t>
            </a:r>
            <a:r>
              <a:rPr lang="en-US" sz="800"/>
              <a:t>|    </a:t>
            </a:r>
            <a:fld id="{BFD71CF8-5198-8441-A7C0-DC22FD64CBE4}" type="slidenum">
              <a:rPr lang="en-US" sz="800"/>
              <a:pPr marL="0" marR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lang="en-US" sz="800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7200" y="0"/>
            <a:ext cx="3214914" cy="1200151"/>
          </a:xfrm>
        </p:spPr>
        <p:txBody>
          <a:bodyPr/>
          <a:lstStyle/>
          <a:p>
            <a:r>
              <a:rPr lang="en-US"/>
              <a:t>Contents</a:t>
            </a:r>
          </a:p>
        </p:txBody>
      </p:sp>
      <p:sp>
        <p:nvSpPr>
          <p:cNvPr id="34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983661" y="1387198"/>
            <a:ext cx="5164903" cy="389572"/>
          </a:xfrm>
          <a:prstGeom prst="rect">
            <a:avLst/>
          </a:prstGeom>
        </p:spPr>
        <p:txBody>
          <a:bodyPr vert="horz" wrap="none" lIns="0" tIns="0" rIns="0" bIns="0" anchor="ctr" anchorCtr="0"/>
          <a:lstStyle>
            <a:lvl1pPr marL="0" indent="0">
              <a:buNone/>
              <a:defRPr sz="2000" b="0">
                <a:solidFill>
                  <a:schemeClr val="bg1">
                    <a:lumMod val="65000"/>
                  </a:schemeClr>
                </a:solidFill>
              </a:defRPr>
            </a:lvl1pPr>
            <a:lvl2pPr marL="457200" indent="0">
              <a:buNone/>
              <a:defRPr sz="2400"/>
            </a:lvl2pPr>
            <a:lvl3pPr marL="914400" indent="0">
              <a:buNone/>
              <a:defRPr sz="2400"/>
            </a:lvl3pPr>
            <a:lvl4pPr marL="1371600" indent="0">
              <a:buNone/>
              <a:defRPr sz="2400"/>
            </a:lvl4pPr>
            <a:lvl5pPr marL="1828800" indent="0">
              <a:buNone/>
              <a:defRPr sz="2400"/>
            </a:lvl5pPr>
          </a:lstStyle>
          <a:p>
            <a:pPr lvl="0"/>
            <a:r>
              <a:rPr lang="en-US" dirty="0"/>
              <a:t>Section Name</a:t>
            </a:r>
          </a:p>
        </p:txBody>
      </p:sp>
      <p:sp>
        <p:nvSpPr>
          <p:cNvPr id="36" name="Text Placeholder 6"/>
          <p:cNvSpPr>
            <a:spLocks noGrp="1"/>
          </p:cNvSpPr>
          <p:nvPr>
            <p:ph type="body" sz="quarter" idx="18" hasCustomPrompt="1"/>
          </p:nvPr>
        </p:nvSpPr>
        <p:spPr>
          <a:xfrm>
            <a:off x="468313" y="1387198"/>
            <a:ext cx="431573" cy="389572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txBody>
          <a:bodyPr vert="horz" lIns="0" tIns="0" rIns="0" bIns="0" anchor="ctr" anchorCtr="0">
            <a:normAutofit/>
          </a:bodyPr>
          <a:lstStyle>
            <a:lvl1pPr marL="0" indent="0" algn="ctr">
              <a:buNone/>
              <a:defRPr sz="2000" b="1">
                <a:solidFill>
                  <a:schemeClr val="bg1"/>
                </a:solidFill>
              </a:defRPr>
            </a:lvl1pPr>
            <a:lvl2pPr marL="457200" indent="0">
              <a:buNone/>
              <a:defRPr sz="2400"/>
            </a:lvl2pPr>
            <a:lvl3pPr marL="914400" indent="0">
              <a:buNone/>
              <a:defRPr sz="2400"/>
            </a:lvl3pPr>
            <a:lvl4pPr marL="1371600" indent="0">
              <a:buNone/>
              <a:defRPr sz="2400"/>
            </a:lvl4pPr>
            <a:lvl5pPr marL="1828800" indent="0">
              <a:buNone/>
              <a:defRPr sz="2400"/>
            </a:lvl5pPr>
          </a:lstStyle>
          <a:p>
            <a:pPr lvl="0"/>
            <a:r>
              <a:rPr lang="en-US" dirty="0"/>
              <a:t>1</a:t>
            </a:r>
          </a:p>
        </p:txBody>
      </p:sp>
      <p:cxnSp>
        <p:nvCxnSpPr>
          <p:cNvPr id="37" name="Straight Connector 36"/>
          <p:cNvCxnSpPr/>
          <p:nvPr userDrawn="1"/>
        </p:nvCxnSpPr>
        <p:spPr>
          <a:xfrm>
            <a:off x="983661" y="1776770"/>
            <a:ext cx="5164903" cy="7026"/>
          </a:xfrm>
          <a:prstGeom prst="line">
            <a:avLst/>
          </a:prstGeom>
          <a:ln w="12700" cmpd="sng">
            <a:solidFill>
              <a:schemeClr val="tx1">
                <a:lumMod val="25000"/>
                <a:lumOff val="7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8" name="Text Placeholder 6"/>
          <p:cNvSpPr>
            <a:spLocks noGrp="1"/>
          </p:cNvSpPr>
          <p:nvPr>
            <p:ph type="body" sz="quarter" idx="19" hasCustomPrompt="1"/>
          </p:nvPr>
        </p:nvSpPr>
        <p:spPr>
          <a:xfrm>
            <a:off x="983661" y="1866532"/>
            <a:ext cx="5164903" cy="389572"/>
          </a:xfrm>
          <a:prstGeom prst="rect">
            <a:avLst/>
          </a:prstGeom>
        </p:spPr>
        <p:txBody>
          <a:bodyPr vert="horz" wrap="none" lIns="0" tIns="0" rIns="0" bIns="0" anchor="ctr" anchorCtr="0"/>
          <a:lstStyle>
            <a:lvl1pPr marL="0" indent="0">
              <a:buNone/>
              <a:defRPr sz="2000" b="1">
                <a:solidFill>
                  <a:schemeClr val="tx1"/>
                </a:solidFill>
              </a:defRPr>
            </a:lvl1pPr>
            <a:lvl2pPr marL="457200" indent="0">
              <a:buNone/>
              <a:defRPr sz="2400"/>
            </a:lvl2pPr>
            <a:lvl3pPr marL="914400" indent="0">
              <a:buNone/>
              <a:defRPr sz="2400"/>
            </a:lvl3pPr>
            <a:lvl4pPr marL="1371600" indent="0">
              <a:buNone/>
              <a:defRPr sz="2400"/>
            </a:lvl4pPr>
            <a:lvl5pPr marL="1828800" indent="0">
              <a:buNone/>
              <a:defRPr sz="2400"/>
            </a:lvl5pPr>
          </a:lstStyle>
          <a:p>
            <a:pPr lvl="0"/>
            <a:r>
              <a:rPr lang="en-US"/>
              <a:t>Section Name</a:t>
            </a:r>
          </a:p>
        </p:txBody>
      </p:sp>
      <p:sp>
        <p:nvSpPr>
          <p:cNvPr id="39" name="Text Placeholder 6"/>
          <p:cNvSpPr>
            <a:spLocks noGrp="1"/>
          </p:cNvSpPr>
          <p:nvPr>
            <p:ph type="body" sz="quarter" idx="20" hasCustomPrompt="1"/>
          </p:nvPr>
        </p:nvSpPr>
        <p:spPr>
          <a:xfrm>
            <a:off x="468313" y="1866532"/>
            <a:ext cx="431573" cy="389572"/>
          </a:xfrm>
          <a:prstGeom prst="rect">
            <a:avLst/>
          </a:prstGeom>
          <a:solidFill>
            <a:schemeClr val="accent3"/>
          </a:solidFill>
        </p:spPr>
        <p:txBody>
          <a:bodyPr vert="horz" lIns="0" tIns="0" rIns="0" bIns="0" anchor="ctr" anchorCtr="0">
            <a:normAutofit/>
          </a:bodyPr>
          <a:lstStyle>
            <a:lvl1pPr marL="0" indent="0" algn="ctr">
              <a:buNone/>
              <a:defRPr sz="2000" b="1">
                <a:solidFill>
                  <a:schemeClr val="bg1"/>
                </a:solidFill>
              </a:defRPr>
            </a:lvl1pPr>
            <a:lvl2pPr marL="457200" indent="0">
              <a:buNone/>
              <a:defRPr sz="2400"/>
            </a:lvl2pPr>
            <a:lvl3pPr marL="914400" indent="0">
              <a:buNone/>
              <a:defRPr sz="2400"/>
            </a:lvl3pPr>
            <a:lvl4pPr marL="1371600" indent="0">
              <a:buNone/>
              <a:defRPr sz="2400"/>
            </a:lvl4pPr>
            <a:lvl5pPr marL="1828800" indent="0">
              <a:buNone/>
              <a:defRPr sz="2400"/>
            </a:lvl5pPr>
          </a:lstStyle>
          <a:p>
            <a:pPr lvl="0"/>
            <a:r>
              <a:rPr lang="en-US"/>
              <a:t>2</a:t>
            </a:r>
          </a:p>
        </p:txBody>
      </p:sp>
      <p:cxnSp>
        <p:nvCxnSpPr>
          <p:cNvPr id="40" name="Straight Connector 39"/>
          <p:cNvCxnSpPr/>
          <p:nvPr userDrawn="1"/>
        </p:nvCxnSpPr>
        <p:spPr>
          <a:xfrm>
            <a:off x="983661" y="2256104"/>
            <a:ext cx="5164903" cy="7026"/>
          </a:xfrm>
          <a:prstGeom prst="line">
            <a:avLst/>
          </a:prstGeom>
          <a:ln w="12700" cmpd="sng">
            <a:solidFill>
              <a:schemeClr val="tx1">
                <a:lumMod val="25000"/>
                <a:lumOff val="7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2" name="Text Placeholder 6"/>
          <p:cNvSpPr>
            <a:spLocks noGrp="1"/>
          </p:cNvSpPr>
          <p:nvPr>
            <p:ph type="body" sz="quarter" idx="21" hasCustomPrompt="1"/>
          </p:nvPr>
        </p:nvSpPr>
        <p:spPr>
          <a:xfrm>
            <a:off x="983661" y="2351089"/>
            <a:ext cx="5164903" cy="389572"/>
          </a:xfrm>
          <a:prstGeom prst="rect">
            <a:avLst/>
          </a:prstGeom>
        </p:spPr>
        <p:txBody>
          <a:bodyPr vert="horz" wrap="none" lIns="0" tIns="0" rIns="0" bIns="0" anchor="ctr" anchorCtr="0"/>
          <a:lstStyle>
            <a:lvl1pPr marL="0" indent="0">
              <a:buNone/>
              <a:defRPr sz="2000" b="0">
                <a:solidFill>
                  <a:schemeClr val="bg1">
                    <a:lumMod val="65000"/>
                  </a:schemeClr>
                </a:solidFill>
              </a:defRPr>
            </a:lvl1pPr>
            <a:lvl2pPr marL="457200" indent="0">
              <a:buNone/>
              <a:defRPr sz="2400"/>
            </a:lvl2pPr>
            <a:lvl3pPr marL="914400" indent="0">
              <a:buNone/>
              <a:defRPr sz="2400"/>
            </a:lvl3pPr>
            <a:lvl4pPr marL="1371600" indent="0">
              <a:buNone/>
              <a:defRPr sz="2400"/>
            </a:lvl4pPr>
            <a:lvl5pPr marL="1828800" indent="0">
              <a:buNone/>
              <a:defRPr sz="2400"/>
            </a:lvl5pPr>
          </a:lstStyle>
          <a:p>
            <a:pPr lvl="0"/>
            <a:r>
              <a:rPr lang="en-US"/>
              <a:t>Section Name</a:t>
            </a:r>
          </a:p>
        </p:txBody>
      </p:sp>
      <p:sp>
        <p:nvSpPr>
          <p:cNvPr id="43" name="Text Placeholder 6"/>
          <p:cNvSpPr>
            <a:spLocks noGrp="1"/>
          </p:cNvSpPr>
          <p:nvPr>
            <p:ph type="body" sz="quarter" idx="22" hasCustomPrompt="1"/>
          </p:nvPr>
        </p:nvSpPr>
        <p:spPr>
          <a:xfrm>
            <a:off x="468313" y="2351089"/>
            <a:ext cx="431573" cy="389572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txBody>
          <a:bodyPr vert="horz" lIns="0" tIns="0" rIns="0" bIns="0" anchor="ctr" anchorCtr="0">
            <a:normAutofit/>
          </a:bodyPr>
          <a:lstStyle>
            <a:lvl1pPr marL="0" indent="0" algn="ctr">
              <a:buNone/>
              <a:defRPr sz="2000" b="1">
                <a:solidFill>
                  <a:schemeClr val="bg1"/>
                </a:solidFill>
              </a:defRPr>
            </a:lvl1pPr>
            <a:lvl2pPr marL="457200" indent="0">
              <a:buNone/>
              <a:defRPr sz="2400"/>
            </a:lvl2pPr>
            <a:lvl3pPr marL="914400" indent="0">
              <a:buNone/>
              <a:defRPr sz="2400"/>
            </a:lvl3pPr>
            <a:lvl4pPr marL="1371600" indent="0">
              <a:buNone/>
              <a:defRPr sz="2400"/>
            </a:lvl4pPr>
            <a:lvl5pPr marL="1828800" indent="0">
              <a:buNone/>
              <a:defRPr sz="2400"/>
            </a:lvl5pPr>
          </a:lstStyle>
          <a:p>
            <a:pPr lvl="0"/>
            <a:r>
              <a:rPr lang="en-US"/>
              <a:t>3</a:t>
            </a:r>
          </a:p>
        </p:txBody>
      </p:sp>
      <p:cxnSp>
        <p:nvCxnSpPr>
          <p:cNvPr id="44" name="Straight Connector 43"/>
          <p:cNvCxnSpPr/>
          <p:nvPr userDrawn="1"/>
        </p:nvCxnSpPr>
        <p:spPr>
          <a:xfrm>
            <a:off x="983661" y="2740661"/>
            <a:ext cx="5164903" cy="7026"/>
          </a:xfrm>
          <a:prstGeom prst="line">
            <a:avLst/>
          </a:prstGeom>
          <a:ln w="12700" cmpd="sng">
            <a:solidFill>
              <a:schemeClr val="tx1">
                <a:lumMod val="25000"/>
                <a:lumOff val="7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9" name="Text Placeholder 6"/>
          <p:cNvSpPr>
            <a:spLocks noGrp="1"/>
          </p:cNvSpPr>
          <p:nvPr>
            <p:ph type="body" sz="quarter" idx="23" hasCustomPrompt="1"/>
          </p:nvPr>
        </p:nvSpPr>
        <p:spPr>
          <a:xfrm>
            <a:off x="983661" y="2836648"/>
            <a:ext cx="5164903" cy="389572"/>
          </a:xfrm>
          <a:prstGeom prst="rect">
            <a:avLst/>
          </a:prstGeom>
        </p:spPr>
        <p:txBody>
          <a:bodyPr vert="horz" wrap="none" lIns="0" tIns="0" rIns="0" bIns="0" anchor="ctr" anchorCtr="0"/>
          <a:lstStyle>
            <a:lvl1pPr marL="0" indent="0">
              <a:buNone/>
              <a:defRPr sz="2000" b="0">
                <a:solidFill>
                  <a:schemeClr val="bg1">
                    <a:lumMod val="65000"/>
                  </a:schemeClr>
                </a:solidFill>
              </a:defRPr>
            </a:lvl1pPr>
            <a:lvl2pPr marL="457200" indent="0">
              <a:buNone/>
              <a:defRPr sz="2400"/>
            </a:lvl2pPr>
            <a:lvl3pPr marL="914400" indent="0">
              <a:buNone/>
              <a:defRPr sz="2400"/>
            </a:lvl3pPr>
            <a:lvl4pPr marL="1371600" indent="0">
              <a:buNone/>
              <a:defRPr sz="2400"/>
            </a:lvl4pPr>
            <a:lvl5pPr marL="1828800" indent="0">
              <a:buNone/>
              <a:defRPr sz="2400"/>
            </a:lvl5pPr>
          </a:lstStyle>
          <a:p>
            <a:pPr lvl="0"/>
            <a:r>
              <a:rPr lang="en-US"/>
              <a:t>Section Name</a:t>
            </a:r>
          </a:p>
        </p:txBody>
      </p:sp>
      <p:sp>
        <p:nvSpPr>
          <p:cNvPr id="50" name="Text Placeholder 6"/>
          <p:cNvSpPr>
            <a:spLocks noGrp="1"/>
          </p:cNvSpPr>
          <p:nvPr>
            <p:ph type="body" sz="quarter" idx="24" hasCustomPrompt="1"/>
          </p:nvPr>
        </p:nvSpPr>
        <p:spPr>
          <a:xfrm>
            <a:off x="468313" y="2836648"/>
            <a:ext cx="431573" cy="389572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txBody>
          <a:bodyPr vert="horz" lIns="0" tIns="0" rIns="0" bIns="0" anchor="ctr" anchorCtr="0">
            <a:normAutofit/>
          </a:bodyPr>
          <a:lstStyle>
            <a:lvl1pPr marL="0" indent="0" algn="ctr">
              <a:buNone/>
              <a:defRPr sz="2000" b="1">
                <a:solidFill>
                  <a:schemeClr val="bg1"/>
                </a:solidFill>
              </a:defRPr>
            </a:lvl1pPr>
            <a:lvl2pPr marL="457200" indent="0">
              <a:buNone/>
              <a:defRPr sz="2400"/>
            </a:lvl2pPr>
            <a:lvl3pPr marL="914400" indent="0">
              <a:buNone/>
              <a:defRPr sz="2400"/>
            </a:lvl3pPr>
            <a:lvl4pPr marL="1371600" indent="0">
              <a:buNone/>
              <a:defRPr sz="2400"/>
            </a:lvl4pPr>
            <a:lvl5pPr marL="1828800" indent="0">
              <a:buNone/>
              <a:defRPr sz="2400"/>
            </a:lvl5pPr>
          </a:lstStyle>
          <a:p>
            <a:pPr lvl="0"/>
            <a:r>
              <a:rPr lang="en-US"/>
              <a:t>4</a:t>
            </a:r>
          </a:p>
        </p:txBody>
      </p:sp>
      <p:cxnSp>
        <p:nvCxnSpPr>
          <p:cNvPr id="51" name="Straight Connector 50"/>
          <p:cNvCxnSpPr/>
          <p:nvPr userDrawn="1"/>
        </p:nvCxnSpPr>
        <p:spPr>
          <a:xfrm>
            <a:off x="983661" y="3226220"/>
            <a:ext cx="5164903" cy="7026"/>
          </a:xfrm>
          <a:prstGeom prst="line">
            <a:avLst/>
          </a:prstGeom>
          <a:ln w="12700" cmpd="sng">
            <a:solidFill>
              <a:schemeClr val="tx1">
                <a:lumMod val="25000"/>
                <a:lumOff val="7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2" name="Text Placeholder 6"/>
          <p:cNvSpPr>
            <a:spLocks noGrp="1"/>
          </p:cNvSpPr>
          <p:nvPr>
            <p:ph type="body" sz="quarter" idx="25" hasCustomPrompt="1"/>
          </p:nvPr>
        </p:nvSpPr>
        <p:spPr>
          <a:xfrm>
            <a:off x="983661" y="3328432"/>
            <a:ext cx="5164903" cy="389572"/>
          </a:xfrm>
          <a:prstGeom prst="rect">
            <a:avLst/>
          </a:prstGeom>
        </p:spPr>
        <p:txBody>
          <a:bodyPr vert="horz" wrap="none" lIns="0" tIns="0" rIns="0" bIns="0" anchor="ctr" anchorCtr="0"/>
          <a:lstStyle>
            <a:lvl1pPr marL="0" indent="0">
              <a:buNone/>
              <a:defRPr sz="2000" b="0">
                <a:solidFill>
                  <a:schemeClr val="bg1">
                    <a:lumMod val="65000"/>
                  </a:schemeClr>
                </a:solidFill>
              </a:defRPr>
            </a:lvl1pPr>
            <a:lvl2pPr marL="457200" indent="0">
              <a:buNone/>
              <a:defRPr sz="2400"/>
            </a:lvl2pPr>
            <a:lvl3pPr marL="914400" indent="0">
              <a:buNone/>
              <a:defRPr sz="2400"/>
            </a:lvl3pPr>
            <a:lvl4pPr marL="1371600" indent="0">
              <a:buNone/>
              <a:defRPr sz="2400"/>
            </a:lvl4pPr>
            <a:lvl5pPr marL="1828800" indent="0">
              <a:buNone/>
              <a:defRPr sz="2400"/>
            </a:lvl5pPr>
          </a:lstStyle>
          <a:p>
            <a:pPr lvl="0"/>
            <a:r>
              <a:rPr lang="en-US"/>
              <a:t>Section Name</a:t>
            </a:r>
          </a:p>
        </p:txBody>
      </p:sp>
      <p:sp>
        <p:nvSpPr>
          <p:cNvPr id="53" name="Text Placeholder 6"/>
          <p:cNvSpPr>
            <a:spLocks noGrp="1"/>
          </p:cNvSpPr>
          <p:nvPr>
            <p:ph type="body" sz="quarter" idx="26" hasCustomPrompt="1"/>
          </p:nvPr>
        </p:nvSpPr>
        <p:spPr>
          <a:xfrm>
            <a:off x="468313" y="3328432"/>
            <a:ext cx="431573" cy="389572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txBody>
          <a:bodyPr vert="horz" lIns="0" tIns="0" rIns="0" bIns="0" anchor="ctr" anchorCtr="0">
            <a:normAutofit/>
          </a:bodyPr>
          <a:lstStyle>
            <a:lvl1pPr marL="0" indent="0" algn="ctr">
              <a:buNone/>
              <a:defRPr sz="2000" b="1">
                <a:solidFill>
                  <a:schemeClr val="bg1"/>
                </a:solidFill>
              </a:defRPr>
            </a:lvl1pPr>
            <a:lvl2pPr marL="457200" indent="0">
              <a:buNone/>
              <a:defRPr sz="2400"/>
            </a:lvl2pPr>
            <a:lvl3pPr marL="914400" indent="0">
              <a:buNone/>
              <a:defRPr sz="2400"/>
            </a:lvl3pPr>
            <a:lvl4pPr marL="1371600" indent="0">
              <a:buNone/>
              <a:defRPr sz="2400"/>
            </a:lvl4pPr>
            <a:lvl5pPr marL="1828800" indent="0">
              <a:buNone/>
              <a:defRPr sz="2400"/>
            </a:lvl5pPr>
          </a:lstStyle>
          <a:p>
            <a:pPr lvl="0"/>
            <a:r>
              <a:rPr lang="en-US"/>
              <a:t>5</a:t>
            </a:r>
          </a:p>
        </p:txBody>
      </p:sp>
      <p:cxnSp>
        <p:nvCxnSpPr>
          <p:cNvPr id="54" name="Straight Connector 53"/>
          <p:cNvCxnSpPr/>
          <p:nvPr userDrawn="1"/>
        </p:nvCxnSpPr>
        <p:spPr>
          <a:xfrm>
            <a:off x="983661" y="3718004"/>
            <a:ext cx="5164903" cy="7026"/>
          </a:xfrm>
          <a:prstGeom prst="line">
            <a:avLst/>
          </a:prstGeom>
          <a:ln w="12700" cmpd="sng">
            <a:solidFill>
              <a:schemeClr val="tx1">
                <a:lumMod val="25000"/>
                <a:lumOff val="7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5" name="Text Placeholder 6"/>
          <p:cNvSpPr>
            <a:spLocks noGrp="1"/>
          </p:cNvSpPr>
          <p:nvPr>
            <p:ph type="body" sz="quarter" idx="27" hasCustomPrompt="1"/>
          </p:nvPr>
        </p:nvSpPr>
        <p:spPr>
          <a:xfrm>
            <a:off x="983661" y="3813991"/>
            <a:ext cx="5164903" cy="389572"/>
          </a:xfrm>
          <a:prstGeom prst="rect">
            <a:avLst/>
          </a:prstGeom>
        </p:spPr>
        <p:txBody>
          <a:bodyPr vert="horz" wrap="none" lIns="0" tIns="0" rIns="0" bIns="0" anchor="ctr" anchorCtr="0"/>
          <a:lstStyle>
            <a:lvl1pPr marL="0" indent="0">
              <a:buNone/>
              <a:defRPr sz="2000" b="0">
                <a:solidFill>
                  <a:schemeClr val="bg1">
                    <a:lumMod val="65000"/>
                  </a:schemeClr>
                </a:solidFill>
              </a:defRPr>
            </a:lvl1pPr>
            <a:lvl2pPr marL="457200" indent="0">
              <a:buNone/>
              <a:defRPr sz="2400"/>
            </a:lvl2pPr>
            <a:lvl3pPr marL="914400" indent="0">
              <a:buNone/>
              <a:defRPr sz="2400"/>
            </a:lvl3pPr>
            <a:lvl4pPr marL="1371600" indent="0">
              <a:buNone/>
              <a:defRPr sz="2400"/>
            </a:lvl4pPr>
            <a:lvl5pPr marL="1828800" indent="0">
              <a:buNone/>
              <a:defRPr sz="2400"/>
            </a:lvl5pPr>
          </a:lstStyle>
          <a:p>
            <a:pPr lvl="0"/>
            <a:r>
              <a:rPr lang="en-US"/>
              <a:t>Section Name</a:t>
            </a:r>
          </a:p>
        </p:txBody>
      </p:sp>
      <p:sp>
        <p:nvSpPr>
          <p:cNvPr id="56" name="Text Placeholder 6"/>
          <p:cNvSpPr>
            <a:spLocks noGrp="1"/>
          </p:cNvSpPr>
          <p:nvPr>
            <p:ph type="body" sz="quarter" idx="28" hasCustomPrompt="1"/>
          </p:nvPr>
        </p:nvSpPr>
        <p:spPr>
          <a:xfrm>
            <a:off x="468313" y="3813991"/>
            <a:ext cx="431573" cy="389572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txBody>
          <a:bodyPr vert="horz" lIns="0" tIns="0" rIns="0" bIns="0" anchor="ctr" anchorCtr="0">
            <a:normAutofit/>
          </a:bodyPr>
          <a:lstStyle>
            <a:lvl1pPr marL="0" indent="0" algn="ctr">
              <a:buNone/>
              <a:defRPr sz="2000" b="1">
                <a:solidFill>
                  <a:schemeClr val="bg1"/>
                </a:solidFill>
              </a:defRPr>
            </a:lvl1pPr>
            <a:lvl2pPr marL="457200" indent="0">
              <a:buNone/>
              <a:defRPr sz="2400"/>
            </a:lvl2pPr>
            <a:lvl3pPr marL="914400" indent="0">
              <a:buNone/>
              <a:defRPr sz="2400"/>
            </a:lvl3pPr>
            <a:lvl4pPr marL="1371600" indent="0">
              <a:buNone/>
              <a:defRPr sz="2400"/>
            </a:lvl4pPr>
            <a:lvl5pPr marL="1828800" indent="0">
              <a:buNone/>
              <a:defRPr sz="2400"/>
            </a:lvl5pPr>
          </a:lstStyle>
          <a:p>
            <a:pPr lvl="0"/>
            <a:r>
              <a:rPr lang="en-US"/>
              <a:t>6</a:t>
            </a:r>
          </a:p>
        </p:txBody>
      </p:sp>
      <p:cxnSp>
        <p:nvCxnSpPr>
          <p:cNvPr id="57" name="Straight Connector 56"/>
          <p:cNvCxnSpPr/>
          <p:nvPr userDrawn="1"/>
        </p:nvCxnSpPr>
        <p:spPr>
          <a:xfrm>
            <a:off x="983661" y="4203563"/>
            <a:ext cx="5164903" cy="7026"/>
          </a:xfrm>
          <a:prstGeom prst="line">
            <a:avLst/>
          </a:prstGeom>
          <a:ln w="12700" cmpd="sng">
            <a:solidFill>
              <a:schemeClr val="tx1">
                <a:lumMod val="25000"/>
                <a:lumOff val="7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8" name="Text Placeholder 6"/>
          <p:cNvSpPr>
            <a:spLocks noGrp="1"/>
          </p:cNvSpPr>
          <p:nvPr>
            <p:ph type="body" sz="quarter" idx="29" hasCustomPrompt="1"/>
          </p:nvPr>
        </p:nvSpPr>
        <p:spPr>
          <a:xfrm>
            <a:off x="983661" y="4299549"/>
            <a:ext cx="5164903" cy="389572"/>
          </a:xfrm>
          <a:prstGeom prst="rect">
            <a:avLst/>
          </a:prstGeom>
        </p:spPr>
        <p:txBody>
          <a:bodyPr vert="horz" wrap="none" lIns="0" tIns="0" rIns="0" bIns="0" anchor="ctr" anchorCtr="0"/>
          <a:lstStyle>
            <a:lvl1pPr marL="0" indent="0">
              <a:buNone/>
              <a:defRPr sz="2000" b="0">
                <a:solidFill>
                  <a:schemeClr val="bg1">
                    <a:lumMod val="65000"/>
                  </a:schemeClr>
                </a:solidFill>
              </a:defRPr>
            </a:lvl1pPr>
            <a:lvl2pPr marL="457200" indent="0">
              <a:buNone/>
              <a:defRPr sz="2400"/>
            </a:lvl2pPr>
            <a:lvl3pPr marL="914400" indent="0">
              <a:buNone/>
              <a:defRPr sz="2400"/>
            </a:lvl3pPr>
            <a:lvl4pPr marL="1371600" indent="0">
              <a:buNone/>
              <a:defRPr sz="2400"/>
            </a:lvl4pPr>
            <a:lvl5pPr marL="1828800" indent="0">
              <a:buNone/>
              <a:defRPr sz="2400"/>
            </a:lvl5pPr>
          </a:lstStyle>
          <a:p>
            <a:pPr lvl="0"/>
            <a:r>
              <a:rPr lang="en-US"/>
              <a:t>Section Name</a:t>
            </a:r>
          </a:p>
        </p:txBody>
      </p:sp>
      <p:sp>
        <p:nvSpPr>
          <p:cNvPr id="59" name="Text Placeholder 6"/>
          <p:cNvSpPr>
            <a:spLocks noGrp="1"/>
          </p:cNvSpPr>
          <p:nvPr>
            <p:ph type="body" sz="quarter" idx="30" hasCustomPrompt="1"/>
          </p:nvPr>
        </p:nvSpPr>
        <p:spPr>
          <a:xfrm>
            <a:off x="468313" y="4299549"/>
            <a:ext cx="431573" cy="389572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txBody>
          <a:bodyPr vert="horz" lIns="0" tIns="0" rIns="0" bIns="0" anchor="ctr" anchorCtr="0">
            <a:normAutofit/>
          </a:bodyPr>
          <a:lstStyle>
            <a:lvl1pPr marL="0" indent="0" algn="ctr">
              <a:buNone/>
              <a:defRPr sz="2000" b="1">
                <a:solidFill>
                  <a:schemeClr val="bg1"/>
                </a:solidFill>
              </a:defRPr>
            </a:lvl1pPr>
            <a:lvl2pPr marL="457200" indent="0">
              <a:buNone/>
              <a:defRPr sz="2400"/>
            </a:lvl2pPr>
            <a:lvl3pPr marL="914400" indent="0">
              <a:buNone/>
              <a:defRPr sz="2400"/>
            </a:lvl3pPr>
            <a:lvl4pPr marL="1371600" indent="0">
              <a:buNone/>
              <a:defRPr sz="2400"/>
            </a:lvl4pPr>
            <a:lvl5pPr marL="1828800" indent="0">
              <a:buNone/>
              <a:defRPr sz="2400"/>
            </a:lvl5pPr>
          </a:lstStyle>
          <a:p>
            <a:pPr lvl="0"/>
            <a:r>
              <a:rPr lang="en-US"/>
              <a:t>7</a:t>
            </a:r>
          </a:p>
        </p:txBody>
      </p:sp>
      <p:cxnSp>
        <p:nvCxnSpPr>
          <p:cNvPr id="60" name="Straight Connector 59"/>
          <p:cNvCxnSpPr/>
          <p:nvPr userDrawn="1"/>
        </p:nvCxnSpPr>
        <p:spPr>
          <a:xfrm>
            <a:off x="983661" y="4689121"/>
            <a:ext cx="5164903" cy="7026"/>
          </a:xfrm>
          <a:prstGeom prst="line">
            <a:avLst/>
          </a:prstGeom>
          <a:ln w="12700" cmpd="sng">
            <a:solidFill>
              <a:schemeClr val="tx1">
                <a:lumMod val="25000"/>
                <a:lumOff val="7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8540654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OC Slide -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 userDrawn="1"/>
        </p:nvSpPr>
        <p:spPr>
          <a:xfrm>
            <a:off x="6711702" y="4840514"/>
            <a:ext cx="227952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/>
              <a:t>NREL</a:t>
            </a:r>
            <a:r>
              <a:rPr lang="en-US" sz="800" baseline="0"/>
              <a:t>    </a:t>
            </a:r>
            <a:r>
              <a:rPr lang="en-US" sz="800"/>
              <a:t>|    </a:t>
            </a:r>
            <a:fld id="{BFD71CF8-5198-8441-A7C0-DC22FD64CBE4}" type="slidenum">
              <a:rPr lang="en-US" sz="800"/>
              <a:pPr marL="0" marR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lang="en-US" sz="800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7200" y="0"/>
            <a:ext cx="3214914" cy="1200151"/>
          </a:xfrm>
        </p:spPr>
        <p:txBody>
          <a:bodyPr/>
          <a:lstStyle/>
          <a:p>
            <a:r>
              <a:rPr lang="en-US"/>
              <a:t>Contents</a:t>
            </a:r>
          </a:p>
        </p:txBody>
      </p:sp>
      <p:sp>
        <p:nvSpPr>
          <p:cNvPr id="34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983661" y="1387198"/>
            <a:ext cx="5164903" cy="389572"/>
          </a:xfrm>
          <a:prstGeom prst="rect">
            <a:avLst/>
          </a:prstGeom>
        </p:spPr>
        <p:txBody>
          <a:bodyPr vert="horz" wrap="none" lIns="0" tIns="0" rIns="0" bIns="0" anchor="ctr" anchorCtr="0"/>
          <a:lstStyle>
            <a:lvl1pPr marL="0" indent="0">
              <a:buNone/>
              <a:defRPr sz="2000" b="0">
                <a:solidFill>
                  <a:schemeClr val="bg1">
                    <a:lumMod val="65000"/>
                  </a:schemeClr>
                </a:solidFill>
              </a:defRPr>
            </a:lvl1pPr>
            <a:lvl2pPr marL="457200" indent="0">
              <a:buNone/>
              <a:defRPr sz="2400"/>
            </a:lvl2pPr>
            <a:lvl3pPr marL="914400" indent="0">
              <a:buNone/>
              <a:defRPr sz="2400"/>
            </a:lvl3pPr>
            <a:lvl4pPr marL="1371600" indent="0">
              <a:buNone/>
              <a:defRPr sz="2400"/>
            </a:lvl4pPr>
            <a:lvl5pPr marL="1828800" indent="0">
              <a:buNone/>
              <a:defRPr sz="2400"/>
            </a:lvl5pPr>
          </a:lstStyle>
          <a:p>
            <a:pPr lvl="0"/>
            <a:r>
              <a:rPr lang="en-US" dirty="0"/>
              <a:t>Section Name</a:t>
            </a:r>
          </a:p>
        </p:txBody>
      </p:sp>
      <p:sp>
        <p:nvSpPr>
          <p:cNvPr id="36" name="Text Placeholder 6"/>
          <p:cNvSpPr>
            <a:spLocks noGrp="1"/>
          </p:cNvSpPr>
          <p:nvPr>
            <p:ph type="body" sz="quarter" idx="18" hasCustomPrompt="1"/>
          </p:nvPr>
        </p:nvSpPr>
        <p:spPr>
          <a:xfrm>
            <a:off x="468313" y="1387198"/>
            <a:ext cx="431573" cy="389572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txBody>
          <a:bodyPr vert="horz" lIns="0" tIns="0" rIns="0" bIns="0" anchor="ctr" anchorCtr="0">
            <a:normAutofit/>
          </a:bodyPr>
          <a:lstStyle>
            <a:lvl1pPr marL="0" indent="0" algn="ctr">
              <a:buNone/>
              <a:defRPr sz="2000" b="1">
                <a:solidFill>
                  <a:schemeClr val="bg1"/>
                </a:solidFill>
              </a:defRPr>
            </a:lvl1pPr>
            <a:lvl2pPr marL="457200" indent="0">
              <a:buNone/>
              <a:defRPr sz="2400"/>
            </a:lvl2pPr>
            <a:lvl3pPr marL="914400" indent="0">
              <a:buNone/>
              <a:defRPr sz="2400"/>
            </a:lvl3pPr>
            <a:lvl4pPr marL="1371600" indent="0">
              <a:buNone/>
              <a:defRPr sz="2400"/>
            </a:lvl4pPr>
            <a:lvl5pPr marL="1828800" indent="0">
              <a:buNone/>
              <a:defRPr sz="2400"/>
            </a:lvl5pPr>
          </a:lstStyle>
          <a:p>
            <a:pPr lvl="0"/>
            <a:r>
              <a:rPr lang="en-US" dirty="0"/>
              <a:t>1</a:t>
            </a:r>
          </a:p>
        </p:txBody>
      </p:sp>
      <p:cxnSp>
        <p:nvCxnSpPr>
          <p:cNvPr id="37" name="Straight Connector 36"/>
          <p:cNvCxnSpPr/>
          <p:nvPr userDrawn="1"/>
        </p:nvCxnSpPr>
        <p:spPr>
          <a:xfrm>
            <a:off x="983661" y="1776770"/>
            <a:ext cx="5164903" cy="7026"/>
          </a:xfrm>
          <a:prstGeom prst="line">
            <a:avLst/>
          </a:prstGeom>
          <a:ln w="12700" cmpd="sng">
            <a:solidFill>
              <a:schemeClr val="tx1">
                <a:lumMod val="25000"/>
                <a:lumOff val="7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8" name="Text Placeholder 6"/>
          <p:cNvSpPr>
            <a:spLocks noGrp="1"/>
          </p:cNvSpPr>
          <p:nvPr>
            <p:ph type="body" sz="quarter" idx="19" hasCustomPrompt="1"/>
          </p:nvPr>
        </p:nvSpPr>
        <p:spPr>
          <a:xfrm>
            <a:off x="983661" y="1866532"/>
            <a:ext cx="5164903" cy="389572"/>
          </a:xfrm>
          <a:prstGeom prst="rect">
            <a:avLst/>
          </a:prstGeom>
        </p:spPr>
        <p:txBody>
          <a:bodyPr vert="horz" wrap="none" lIns="0" tIns="0" rIns="0" bIns="0" anchor="ctr" anchorCtr="0"/>
          <a:lstStyle>
            <a:lvl1pPr marL="0" indent="0">
              <a:buNone/>
              <a:defRPr sz="2000" b="0">
                <a:solidFill>
                  <a:schemeClr val="bg1">
                    <a:lumMod val="65000"/>
                  </a:schemeClr>
                </a:solidFill>
              </a:defRPr>
            </a:lvl1pPr>
            <a:lvl2pPr marL="457200" indent="0">
              <a:buNone/>
              <a:defRPr sz="2400"/>
            </a:lvl2pPr>
            <a:lvl3pPr marL="914400" indent="0">
              <a:buNone/>
              <a:defRPr sz="2400"/>
            </a:lvl3pPr>
            <a:lvl4pPr marL="1371600" indent="0">
              <a:buNone/>
              <a:defRPr sz="2400"/>
            </a:lvl4pPr>
            <a:lvl5pPr marL="1828800" indent="0">
              <a:buNone/>
              <a:defRPr sz="2400"/>
            </a:lvl5pPr>
          </a:lstStyle>
          <a:p>
            <a:pPr lvl="0"/>
            <a:r>
              <a:rPr lang="en-US"/>
              <a:t>Section Name</a:t>
            </a:r>
          </a:p>
        </p:txBody>
      </p:sp>
      <p:sp>
        <p:nvSpPr>
          <p:cNvPr id="39" name="Text Placeholder 6"/>
          <p:cNvSpPr>
            <a:spLocks noGrp="1"/>
          </p:cNvSpPr>
          <p:nvPr>
            <p:ph type="body" sz="quarter" idx="20" hasCustomPrompt="1"/>
          </p:nvPr>
        </p:nvSpPr>
        <p:spPr>
          <a:xfrm>
            <a:off x="468313" y="1866532"/>
            <a:ext cx="431573" cy="389572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txBody>
          <a:bodyPr vert="horz" lIns="0" tIns="0" rIns="0" bIns="0" anchor="ctr" anchorCtr="0">
            <a:normAutofit/>
          </a:bodyPr>
          <a:lstStyle>
            <a:lvl1pPr marL="0" indent="0" algn="ctr">
              <a:buNone/>
              <a:defRPr sz="2000" b="1">
                <a:solidFill>
                  <a:schemeClr val="bg1"/>
                </a:solidFill>
              </a:defRPr>
            </a:lvl1pPr>
            <a:lvl2pPr marL="457200" indent="0">
              <a:buNone/>
              <a:defRPr sz="2400"/>
            </a:lvl2pPr>
            <a:lvl3pPr marL="914400" indent="0">
              <a:buNone/>
              <a:defRPr sz="2400"/>
            </a:lvl3pPr>
            <a:lvl4pPr marL="1371600" indent="0">
              <a:buNone/>
              <a:defRPr sz="2400"/>
            </a:lvl4pPr>
            <a:lvl5pPr marL="1828800" indent="0">
              <a:buNone/>
              <a:defRPr sz="2400"/>
            </a:lvl5pPr>
          </a:lstStyle>
          <a:p>
            <a:pPr lvl="0"/>
            <a:r>
              <a:rPr lang="en-US"/>
              <a:t>2</a:t>
            </a:r>
          </a:p>
        </p:txBody>
      </p:sp>
      <p:cxnSp>
        <p:nvCxnSpPr>
          <p:cNvPr id="40" name="Straight Connector 39"/>
          <p:cNvCxnSpPr/>
          <p:nvPr userDrawn="1"/>
        </p:nvCxnSpPr>
        <p:spPr>
          <a:xfrm>
            <a:off x="983661" y="2256104"/>
            <a:ext cx="5164903" cy="7026"/>
          </a:xfrm>
          <a:prstGeom prst="line">
            <a:avLst/>
          </a:prstGeom>
          <a:ln w="12700" cmpd="sng">
            <a:solidFill>
              <a:schemeClr val="tx1">
                <a:lumMod val="25000"/>
                <a:lumOff val="7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2" name="Text Placeholder 6"/>
          <p:cNvSpPr>
            <a:spLocks noGrp="1"/>
          </p:cNvSpPr>
          <p:nvPr>
            <p:ph type="body" sz="quarter" idx="21" hasCustomPrompt="1"/>
          </p:nvPr>
        </p:nvSpPr>
        <p:spPr>
          <a:xfrm>
            <a:off x="983661" y="2351089"/>
            <a:ext cx="5164903" cy="389572"/>
          </a:xfrm>
          <a:prstGeom prst="rect">
            <a:avLst/>
          </a:prstGeom>
        </p:spPr>
        <p:txBody>
          <a:bodyPr vert="horz" wrap="none" lIns="0" tIns="0" rIns="0" bIns="0" anchor="ctr" anchorCtr="0"/>
          <a:lstStyle>
            <a:lvl1pPr marL="0" indent="0">
              <a:buNone/>
              <a:defRPr sz="2000" b="1">
                <a:solidFill>
                  <a:srgbClr val="333333"/>
                </a:solidFill>
              </a:defRPr>
            </a:lvl1pPr>
            <a:lvl2pPr marL="457200" indent="0">
              <a:buNone/>
              <a:defRPr sz="2400"/>
            </a:lvl2pPr>
            <a:lvl3pPr marL="914400" indent="0">
              <a:buNone/>
              <a:defRPr sz="2400"/>
            </a:lvl3pPr>
            <a:lvl4pPr marL="1371600" indent="0">
              <a:buNone/>
              <a:defRPr sz="2400"/>
            </a:lvl4pPr>
            <a:lvl5pPr marL="1828800" indent="0">
              <a:buNone/>
              <a:defRPr sz="2400"/>
            </a:lvl5pPr>
          </a:lstStyle>
          <a:p>
            <a:pPr lvl="0"/>
            <a:r>
              <a:rPr lang="en-US"/>
              <a:t>Section Name</a:t>
            </a:r>
          </a:p>
        </p:txBody>
      </p:sp>
      <p:sp>
        <p:nvSpPr>
          <p:cNvPr id="43" name="Text Placeholder 6"/>
          <p:cNvSpPr>
            <a:spLocks noGrp="1"/>
          </p:cNvSpPr>
          <p:nvPr>
            <p:ph type="body" sz="quarter" idx="22" hasCustomPrompt="1"/>
          </p:nvPr>
        </p:nvSpPr>
        <p:spPr>
          <a:xfrm>
            <a:off x="468313" y="2351089"/>
            <a:ext cx="431573" cy="389572"/>
          </a:xfrm>
          <a:prstGeom prst="rect">
            <a:avLst/>
          </a:prstGeom>
          <a:solidFill>
            <a:schemeClr val="accent3"/>
          </a:solidFill>
        </p:spPr>
        <p:txBody>
          <a:bodyPr vert="horz" lIns="0" tIns="0" rIns="0" bIns="0" anchor="ctr" anchorCtr="0">
            <a:normAutofit/>
          </a:bodyPr>
          <a:lstStyle>
            <a:lvl1pPr marL="0" indent="0" algn="ctr">
              <a:buNone/>
              <a:defRPr sz="2000" b="1">
                <a:solidFill>
                  <a:schemeClr val="bg1"/>
                </a:solidFill>
              </a:defRPr>
            </a:lvl1pPr>
            <a:lvl2pPr marL="457200" indent="0">
              <a:buNone/>
              <a:defRPr sz="2400"/>
            </a:lvl2pPr>
            <a:lvl3pPr marL="914400" indent="0">
              <a:buNone/>
              <a:defRPr sz="2400"/>
            </a:lvl3pPr>
            <a:lvl4pPr marL="1371600" indent="0">
              <a:buNone/>
              <a:defRPr sz="2400"/>
            </a:lvl4pPr>
            <a:lvl5pPr marL="1828800" indent="0">
              <a:buNone/>
              <a:defRPr sz="2400"/>
            </a:lvl5pPr>
          </a:lstStyle>
          <a:p>
            <a:pPr lvl="0"/>
            <a:r>
              <a:rPr lang="en-US"/>
              <a:t>3</a:t>
            </a:r>
          </a:p>
        </p:txBody>
      </p:sp>
      <p:cxnSp>
        <p:nvCxnSpPr>
          <p:cNvPr id="44" name="Straight Connector 43"/>
          <p:cNvCxnSpPr/>
          <p:nvPr userDrawn="1"/>
        </p:nvCxnSpPr>
        <p:spPr>
          <a:xfrm>
            <a:off x="983661" y="2740661"/>
            <a:ext cx="5164903" cy="7026"/>
          </a:xfrm>
          <a:prstGeom prst="line">
            <a:avLst/>
          </a:prstGeom>
          <a:ln w="12700" cmpd="sng">
            <a:solidFill>
              <a:schemeClr val="tx1">
                <a:lumMod val="25000"/>
                <a:lumOff val="7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9" name="Text Placeholder 6"/>
          <p:cNvSpPr>
            <a:spLocks noGrp="1"/>
          </p:cNvSpPr>
          <p:nvPr>
            <p:ph type="body" sz="quarter" idx="23" hasCustomPrompt="1"/>
          </p:nvPr>
        </p:nvSpPr>
        <p:spPr>
          <a:xfrm>
            <a:off x="983661" y="2836648"/>
            <a:ext cx="5164903" cy="389572"/>
          </a:xfrm>
          <a:prstGeom prst="rect">
            <a:avLst/>
          </a:prstGeom>
        </p:spPr>
        <p:txBody>
          <a:bodyPr vert="horz" wrap="none" lIns="0" tIns="0" rIns="0" bIns="0" anchor="ctr" anchorCtr="0"/>
          <a:lstStyle>
            <a:lvl1pPr marL="0" indent="0">
              <a:buNone/>
              <a:defRPr sz="2000" b="0">
                <a:solidFill>
                  <a:schemeClr val="bg1">
                    <a:lumMod val="65000"/>
                  </a:schemeClr>
                </a:solidFill>
              </a:defRPr>
            </a:lvl1pPr>
            <a:lvl2pPr marL="457200" indent="0">
              <a:buNone/>
              <a:defRPr sz="2400"/>
            </a:lvl2pPr>
            <a:lvl3pPr marL="914400" indent="0">
              <a:buNone/>
              <a:defRPr sz="2400"/>
            </a:lvl3pPr>
            <a:lvl4pPr marL="1371600" indent="0">
              <a:buNone/>
              <a:defRPr sz="2400"/>
            </a:lvl4pPr>
            <a:lvl5pPr marL="1828800" indent="0">
              <a:buNone/>
              <a:defRPr sz="2400"/>
            </a:lvl5pPr>
          </a:lstStyle>
          <a:p>
            <a:pPr lvl="0"/>
            <a:r>
              <a:rPr lang="en-US"/>
              <a:t>Section Name</a:t>
            </a:r>
          </a:p>
        </p:txBody>
      </p:sp>
      <p:sp>
        <p:nvSpPr>
          <p:cNvPr id="50" name="Text Placeholder 6"/>
          <p:cNvSpPr>
            <a:spLocks noGrp="1"/>
          </p:cNvSpPr>
          <p:nvPr>
            <p:ph type="body" sz="quarter" idx="24" hasCustomPrompt="1"/>
          </p:nvPr>
        </p:nvSpPr>
        <p:spPr>
          <a:xfrm>
            <a:off x="468313" y="2836648"/>
            <a:ext cx="431573" cy="389572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txBody>
          <a:bodyPr vert="horz" lIns="0" tIns="0" rIns="0" bIns="0" anchor="ctr" anchorCtr="0">
            <a:normAutofit/>
          </a:bodyPr>
          <a:lstStyle>
            <a:lvl1pPr marL="0" indent="0" algn="ctr">
              <a:buNone/>
              <a:defRPr sz="2000" b="1">
                <a:solidFill>
                  <a:schemeClr val="bg1"/>
                </a:solidFill>
              </a:defRPr>
            </a:lvl1pPr>
            <a:lvl2pPr marL="457200" indent="0">
              <a:buNone/>
              <a:defRPr sz="2400"/>
            </a:lvl2pPr>
            <a:lvl3pPr marL="914400" indent="0">
              <a:buNone/>
              <a:defRPr sz="2400"/>
            </a:lvl3pPr>
            <a:lvl4pPr marL="1371600" indent="0">
              <a:buNone/>
              <a:defRPr sz="2400"/>
            </a:lvl4pPr>
            <a:lvl5pPr marL="1828800" indent="0">
              <a:buNone/>
              <a:defRPr sz="2400"/>
            </a:lvl5pPr>
          </a:lstStyle>
          <a:p>
            <a:pPr lvl="0"/>
            <a:r>
              <a:rPr lang="en-US"/>
              <a:t>4</a:t>
            </a:r>
          </a:p>
        </p:txBody>
      </p:sp>
      <p:cxnSp>
        <p:nvCxnSpPr>
          <p:cNvPr id="51" name="Straight Connector 50"/>
          <p:cNvCxnSpPr/>
          <p:nvPr userDrawn="1"/>
        </p:nvCxnSpPr>
        <p:spPr>
          <a:xfrm>
            <a:off x="983661" y="3226220"/>
            <a:ext cx="5164903" cy="7026"/>
          </a:xfrm>
          <a:prstGeom prst="line">
            <a:avLst/>
          </a:prstGeom>
          <a:ln w="12700" cmpd="sng">
            <a:solidFill>
              <a:schemeClr val="tx1">
                <a:lumMod val="25000"/>
                <a:lumOff val="7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2" name="Text Placeholder 6"/>
          <p:cNvSpPr>
            <a:spLocks noGrp="1"/>
          </p:cNvSpPr>
          <p:nvPr>
            <p:ph type="body" sz="quarter" idx="25" hasCustomPrompt="1"/>
          </p:nvPr>
        </p:nvSpPr>
        <p:spPr>
          <a:xfrm>
            <a:off x="983661" y="3328432"/>
            <a:ext cx="5164903" cy="389572"/>
          </a:xfrm>
          <a:prstGeom prst="rect">
            <a:avLst/>
          </a:prstGeom>
        </p:spPr>
        <p:txBody>
          <a:bodyPr vert="horz" wrap="none" lIns="0" tIns="0" rIns="0" bIns="0" anchor="ctr" anchorCtr="0"/>
          <a:lstStyle>
            <a:lvl1pPr marL="0" indent="0">
              <a:buNone/>
              <a:defRPr sz="2000" b="0">
                <a:solidFill>
                  <a:schemeClr val="bg1">
                    <a:lumMod val="65000"/>
                  </a:schemeClr>
                </a:solidFill>
              </a:defRPr>
            </a:lvl1pPr>
            <a:lvl2pPr marL="457200" indent="0">
              <a:buNone/>
              <a:defRPr sz="2400"/>
            </a:lvl2pPr>
            <a:lvl3pPr marL="914400" indent="0">
              <a:buNone/>
              <a:defRPr sz="2400"/>
            </a:lvl3pPr>
            <a:lvl4pPr marL="1371600" indent="0">
              <a:buNone/>
              <a:defRPr sz="2400"/>
            </a:lvl4pPr>
            <a:lvl5pPr marL="1828800" indent="0">
              <a:buNone/>
              <a:defRPr sz="2400"/>
            </a:lvl5pPr>
          </a:lstStyle>
          <a:p>
            <a:pPr lvl="0"/>
            <a:r>
              <a:rPr lang="en-US"/>
              <a:t>Section Name</a:t>
            </a:r>
          </a:p>
        </p:txBody>
      </p:sp>
      <p:sp>
        <p:nvSpPr>
          <p:cNvPr id="53" name="Text Placeholder 6"/>
          <p:cNvSpPr>
            <a:spLocks noGrp="1"/>
          </p:cNvSpPr>
          <p:nvPr>
            <p:ph type="body" sz="quarter" idx="26" hasCustomPrompt="1"/>
          </p:nvPr>
        </p:nvSpPr>
        <p:spPr>
          <a:xfrm>
            <a:off x="468313" y="3328432"/>
            <a:ext cx="431573" cy="389572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txBody>
          <a:bodyPr vert="horz" lIns="0" tIns="0" rIns="0" bIns="0" anchor="ctr" anchorCtr="0">
            <a:normAutofit/>
          </a:bodyPr>
          <a:lstStyle>
            <a:lvl1pPr marL="0" indent="0" algn="ctr">
              <a:buNone/>
              <a:defRPr sz="2000" b="1">
                <a:solidFill>
                  <a:schemeClr val="bg1"/>
                </a:solidFill>
              </a:defRPr>
            </a:lvl1pPr>
            <a:lvl2pPr marL="457200" indent="0">
              <a:buNone/>
              <a:defRPr sz="2400"/>
            </a:lvl2pPr>
            <a:lvl3pPr marL="914400" indent="0">
              <a:buNone/>
              <a:defRPr sz="2400"/>
            </a:lvl3pPr>
            <a:lvl4pPr marL="1371600" indent="0">
              <a:buNone/>
              <a:defRPr sz="2400"/>
            </a:lvl4pPr>
            <a:lvl5pPr marL="1828800" indent="0">
              <a:buNone/>
              <a:defRPr sz="2400"/>
            </a:lvl5pPr>
          </a:lstStyle>
          <a:p>
            <a:pPr lvl="0"/>
            <a:r>
              <a:rPr lang="en-US"/>
              <a:t>5</a:t>
            </a:r>
          </a:p>
        </p:txBody>
      </p:sp>
      <p:cxnSp>
        <p:nvCxnSpPr>
          <p:cNvPr id="54" name="Straight Connector 53"/>
          <p:cNvCxnSpPr/>
          <p:nvPr userDrawn="1"/>
        </p:nvCxnSpPr>
        <p:spPr>
          <a:xfrm>
            <a:off x="983661" y="3718004"/>
            <a:ext cx="5164903" cy="7026"/>
          </a:xfrm>
          <a:prstGeom prst="line">
            <a:avLst/>
          </a:prstGeom>
          <a:ln w="12700" cmpd="sng">
            <a:solidFill>
              <a:schemeClr val="tx1">
                <a:lumMod val="25000"/>
                <a:lumOff val="7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5" name="Text Placeholder 6"/>
          <p:cNvSpPr>
            <a:spLocks noGrp="1"/>
          </p:cNvSpPr>
          <p:nvPr>
            <p:ph type="body" sz="quarter" idx="27" hasCustomPrompt="1"/>
          </p:nvPr>
        </p:nvSpPr>
        <p:spPr>
          <a:xfrm>
            <a:off x="983661" y="3813991"/>
            <a:ext cx="5164903" cy="389572"/>
          </a:xfrm>
          <a:prstGeom prst="rect">
            <a:avLst/>
          </a:prstGeom>
        </p:spPr>
        <p:txBody>
          <a:bodyPr vert="horz" wrap="none" lIns="0" tIns="0" rIns="0" bIns="0" anchor="ctr" anchorCtr="0"/>
          <a:lstStyle>
            <a:lvl1pPr marL="0" indent="0">
              <a:buNone/>
              <a:defRPr sz="2000" b="0">
                <a:solidFill>
                  <a:schemeClr val="bg1">
                    <a:lumMod val="65000"/>
                  </a:schemeClr>
                </a:solidFill>
              </a:defRPr>
            </a:lvl1pPr>
            <a:lvl2pPr marL="457200" indent="0">
              <a:buNone/>
              <a:defRPr sz="2400"/>
            </a:lvl2pPr>
            <a:lvl3pPr marL="914400" indent="0">
              <a:buNone/>
              <a:defRPr sz="2400"/>
            </a:lvl3pPr>
            <a:lvl4pPr marL="1371600" indent="0">
              <a:buNone/>
              <a:defRPr sz="2400"/>
            </a:lvl4pPr>
            <a:lvl5pPr marL="1828800" indent="0">
              <a:buNone/>
              <a:defRPr sz="2400"/>
            </a:lvl5pPr>
          </a:lstStyle>
          <a:p>
            <a:pPr lvl="0"/>
            <a:r>
              <a:rPr lang="en-US"/>
              <a:t>Section Name</a:t>
            </a:r>
          </a:p>
        </p:txBody>
      </p:sp>
      <p:sp>
        <p:nvSpPr>
          <p:cNvPr id="56" name="Text Placeholder 6"/>
          <p:cNvSpPr>
            <a:spLocks noGrp="1"/>
          </p:cNvSpPr>
          <p:nvPr>
            <p:ph type="body" sz="quarter" idx="28" hasCustomPrompt="1"/>
          </p:nvPr>
        </p:nvSpPr>
        <p:spPr>
          <a:xfrm>
            <a:off x="468313" y="3813991"/>
            <a:ext cx="431573" cy="389572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txBody>
          <a:bodyPr vert="horz" lIns="0" tIns="0" rIns="0" bIns="0" anchor="ctr" anchorCtr="0">
            <a:normAutofit/>
          </a:bodyPr>
          <a:lstStyle>
            <a:lvl1pPr marL="0" indent="0" algn="ctr">
              <a:buNone/>
              <a:defRPr sz="2000" b="1">
                <a:solidFill>
                  <a:schemeClr val="bg1"/>
                </a:solidFill>
              </a:defRPr>
            </a:lvl1pPr>
            <a:lvl2pPr marL="457200" indent="0">
              <a:buNone/>
              <a:defRPr sz="2400"/>
            </a:lvl2pPr>
            <a:lvl3pPr marL="914400" indent="0">
              <a:buNone/>
              <a:defRPr sz="2400"/>
            </a:lvl3pPr>
            <a:lvl4pPr marL="1371600" indent="0">
              <a:buNone/>
              <a:defRPr sz="2400"/>
            </a:lvl4pPr>
            <a:lvl5pPr marL="1828800" indent="0">
              <a:buNone/>
              <a:defRPr sz="2400"/>
            </a:lvl5pPr>
          </a:lstStyle>
          <a:p>
            <a:pPr lvl="0"/>
            <a:r>
              <a:rPr lang="en-US"/>
              <a:t>6</a:t>
            </a:r>
          </a:p>
        </p:txBody>
      </p:sp>
      <p:cxnSp>
        <p:nvCxnSpPr>
          <p:cNvPr id="57" name="Straight Connector 56"/>
          <p:cNvCxnSpPr/>
          <p:nvPr userDrawn="1"/>
        </p:nvCxnSpPr>
        <p:spPr>
          <a:xfrm>
            <a:off x="983661" y="4203563"/>
            <a:ext cx="5164903" cy="7026"/>
          </a:xfrm>
          <a:prstGeom prst="line">
            <a:avLst/>
          </a:prstGeom>
          <a:ln w="12700" cmpd="sng">
            <a:solidFill>
              <a:schemeClr val="tx1">
                <a:lumMod val="25000"/>
                <a:lumOff val="7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8" name="Text Placeholder 6"/>
          <p:cNvSpPr>
            <a:spLocks noGrp="1"/>
          </p:cNvSpPr>
          <p:nvPr>
            <p:ph type="body" sz="quarter" idx="29" hasCustomPrompt="1"/>
          </p:nvPr>
        </p:nvSpPr>
        <p:spPr>
          <a:xfrm>
            <a:off x="983661" y="4299549"/>
            <a:ext cx="5164903" cy="389572"/>
          </a:xfrm>
          <a:prstGeom prst="rect">
            <a:avLst/>
          </a:prstGeom>
        </p:spPr>
        <p:txBody>
          <a:bodyPr vert="horz" wrap="none" lIns="0" tIns="0" rIns="0" bIns="0" anchor="ctr" anchorCtr="0"/>
          <a:lstStyle>
            <a:lvl1pPr marL="0" indent="0">
              <a:buNone/>
              <a:defRPr sz="2000" b="0">
                <a:solidFill>
                  <a:schemeClr val="bg1">
                    <a:lumMod val="65000"/>
                  </a:schemeClr>
                </a:solidFill>
              </a:defRPr>
            </a:lvl1pPr>
            <a:lvl2pPr marL="457200" indent="0">
              <a:buNone/>
              <a:defRPr sz="2400"/>
            </a:lvl2pPr>
            <a:lvl3pPr marL="914400" indent="0">
              <a:buNone/>
              <a:defRPr sz="2400"/>
            </a:lvl3pPr>
            <a:lvl4pPr marL="1371600" indent="0">
              <a:buNone/>
              <a:defRPr sz="2400"/>
            </a:lvl4pPr>
            <a:lvl5pPr marL="1828800" indent="0">
              <a:buNone/>
              <a:defRPr sz="2400"/>
            </a:lvl5pPr>
          </a:lstStyle>
          <a:p>
            <a:pPr lvl="0"/>
            <a:r>
              <a:rPr lang="en-US"/>
              <a:t>Section Name</a:t>
            </a:r>
          </a:p>
        </p:txBody>
      </p:sp>
      <p:sp>
        <p:nvSpPr>
          <p:cNvPr id="59" name="Text Placeholder 6"/>
          <p:cNvSpPr>
            <a:spLocks noGrp="1"/>
          </p:cNvSpPr>
          <p:nvPr>
            <p:ph type="body" sz="quarter" idx="30" hasCustomPrompt="1"/>
          </p:nvPr>
        </p:nvSpPr>
        <p:spPr>
          <a:xfrm>
            <a:off x="468313" y="4299549"/>
            <a:ext cx="431573" cy="389572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txBody>
          <a:bodyPr vert="horz" lIns="0" tIns="0" rIns="0" bIns="0" anchor="ctr" anchorCtr="0">
            <a:normAutofit/>
          </a:bodyPr>
          <a:lstStyle>
            <a:lvl1pPr marL="0" indent="0" algn="ctr">
              <a:buNone/>
              <a:defRPr sz="2000" b="1">
                <a:solidFill>
                  <a:schemeClr val="bg1"/>
                </a:solidFill>
              </a:defRPr>
            </a:lvl1pPr>
            <a:lvl2pPr marL="457200" indent="0">
              <a:buNone/>
              <a:defRPr sz="2400"/>
            </a:lvl2pPr>
            <a:lvl3pPr marL="914400" indent="0">
              <a:buNone/>
              <a:defRPr sz="2400"/>
            </a:lvl3pPr>
            <a:lvl4pPr marL="1371600" indent="0">
              <a:buNone/>
              <a:defRPr sz="2400"/>
            </a:lvl4pPr>
            <a:lvl5pPr marL="1828800" indent="0">
              <a:buNone/>
              <a:defRPr sz="2400"/>
            </a:lvl5pPr>
          </a:lstStyle>
          <a:p>
            <a:pPr lvl="0"/>
            <a:r>
              <a:rPr lang="en-US"/>
              <a:t>7</a:t>
            </a:r>
          </a:p>
        </p:txBody>
      </p:sp>
      <p:cxnSp>
        <p:nvCxnSpPr>
          <p:cNvPr id="60" name="Straight Connector 59"/>
          <p:cNvCxnSpPr/>
          <p:nvPr userDrawn="1"/>
        </p:nvCxnSpPr>
        <p:spPr>
          <a:xfrm>
            <a:off x="983661" y="4689121"/>
            <a:ext cx="5164903" cy="7026"/>
          </a:xfrm>
          <a:prstGeom prst="line">
            <a:avLst/>
          </a:prstGeom>
          <a:ln w="12700" cmpd="sng">
            <a:solidFill>
              <a:schemeClr val="tx1">
                <a:lumMod val="25000"/>
                <a:lumOff val="7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6505277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OC Slide -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 userDrawn="1"/>
        </p:nvSpPr>
        <p:spPr>
          <a:xfrm>
            <a:off x="6711702" y="4840514"/>
            <a:ext cx="227952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/>
              <a:t>NREL</a:t>
            </a:r>
            <a:r>
              <a:rPr lang="en-US" sz="800" baseline="0"/>
              <a:t>    </a:t>
            </a:r>
            <a:r>
              <a:rPr lang="en-US" sz="800"/>
              <a:t>|    </a:t>
            </a:r>
            <a:fld id="{BFD71CF8-5198-8441-A7C0-DC22FD64CBE4}" type="slidenum">
              <a:rPr lang="en-US" sz="800"/>
              <a:pPr marL="0" marR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lang="en-US" sz="800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7200" y="0"/>
            <a:ext cx="3214914" cy="1200151"/>
          </a:xfrm>
        </p:spPr>
        <p:txBody>
          <a:bodyPr/>
          <a:lstStyle/>
          <a:p>
            <a:r>
              <a:rPr lang="en-US"/>
              <a:t>Contents</a:t>
            </a:r>
          </a:p>
        </p:txBody>
      </p:sp>
      <p:sp>
        <p:nvSpPr>
          <p:cNvPr id="34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983661" y="1387198"/>
            <a:ext cx="5164903" cy="389572"/>
          </a:xfrm>
          <a:prstGeom prst="rect">
            <a:avLst/>
          </a:prstGeom>
        </p:spPr>
        <p:txBody>
          <a:bodyPr vert="horz" wrap="none" lIns="0" tIns="0" rIns="0" bIns="0" anchor="ctr" anchorCtr="0"/>
          <a:lstStyle>
            <a:lvl1pPr marL="0" indent="0">
              <a:buNone/>
              <a:defRPr sz="2000" b="0">
                <a:solidFill>
                  <a:schemeClr val="bg1">
                    <a:lumMod val="65000"/>
                  </a:schemeClr>
                </a:solidFill>
              </a:defRPr>
            </a:lvl1pPr>
            <a:lvl2pPr marL="457200" indent="0">
              <a:buNone/>
              <a:defRPr sz="2400"/>
            </a:lvl2pPr>
            <a:lvl3pPr marL="914400" indent="0">
              <a:buNone/>
              <a:defRPr sz="2400"/>
            </a:lvl3pPr>
            <a:lvl4pPr marL="1371600" indent="0">
              <a:buNone/>
              <a:defRPr sz="2400"/>
            </a:lvl4pPr>
            <a:lvl5pPr marL="1828800" indent="0">
              <a:buNone/>
              <a:defRPr sz="2400"/>
            </a:lvl5pPr>
          </a:lstStyle>
          <a:p>
            <a:pPr lvl="0"/>
            <a:r>
              <a:rPr lang="en-US" dirty="0"/>
              <a:t>Section Name</a:t>
            </a:r>
          </a:p>
        </p:txBody>
      </p:sp>
      <p:sp>
        <p:nvSpPr>
          <p:cNvPr id="36" name="Text Placeholder 6"/>
          <p:cNvSpPr>
            <a:spLocks noGrp="1"/>
          </p:cNvSpPr>
          <p:nvPr>
            <p:ph type="body" sz="quarter" idx="18" hasCustomPrompt="1"/>
          </p:nvPr>
        </p:nvSpPr>
        <p:spPr>
          <a:xfrm>
            <a:off x="468313" y="1387198"/>
            <a:ext cx="431573" cy="389572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txBody>
          <a:bodyPr vert="horz" lIns="0" tIns="0" rIns="0" bIns="0" anchor="ctr" anchorCtr="0">
            <a:normAutofit/>
          </a:bodyPr>
          <a:lstStyle>
            <a:lvl1pPr marL="0" indent="0" algn="ctr">
              <a:buNone/>
              <a:defRPr sz="2000" b="1">
                <a:solidFill>
                  <a:schemeClr val="bg1"/>
                </a:solidFill>
              </a:defRPr>
            </a:lvl1pPr>
            <a:lvl2pPr marL="457200" indent="0">
              <a:buNone/>
              <a:defRPr sz="2400"/>
            </a:lvl2pPr>
            <a:lvl3pPr marL="914400" indent="0">
              <a:buNone/>
              <a:defRPr sz="2400"/>
            </a:lvl3pPr>
            <a:lvl4pPr marL="1371600" indent="0">
              <a:buNone/>
              <a:defRPr sz="2400"/>
            </a:lvl4pPr>
            <a:lvl5pPr marL="1828800" indent="0">
              <a:buNone/>
              <a:defRPr sz="2400"/>
            </a:lvl5pPr>
          </a:lstStyle>
          <a:p>
            <a:pPr lvl="0"/>
            <a:r>
              <a:rPr lang="en-US"/>
              <a:t>1</a:t>
            </a:r>
          </a:p>
        </p:txBody>
      </p:sp>
      <p:cxnSp>
        <p:nvCxnSpPr>
          <p:cNvPr id="37" name="Straight Connector 36"/>
          <p:cNvCxnSpPr/>
          <p:nvPr userDrawn="1"/>
        </p:nvCxnSpPr>
        <p:spPr>
          <a:xfrm>
            <a:off x="983661" y="1776770"/>
            <a:ext cx="5164903" cy="7026"/>
          </a:xfrm>
          <a:prstGeom prst="line">
            <a:avLst/>
          </a:prstGeom>
          <a:ln w="12700" cmpd="sng">
            <a:solidFill>
              <a:schemeClr val="tx1">
                <a:lumMod val="25000"/>
                <a:lumOff val="7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8" name="Text Placeholder 6"/>
          <p:cNvSpPr>
            <a:spLocks noGrp="1"/>
          </p:cNvSpPr>
          <p:nvPr>
            <p:ph type="body" sz="quarter" idx="19" hasCustomPrompt="1"/>
          </p:nvPr>
        </p:nvSpPr>
        <p:spPr>
          <a:xfrm>
            <a:off x="983661" y="1866532"/>
            <a:ext cx="5164903" cy="389572"/>
          </a:xfrm>
          <a:prstGeom prst="rect">
            <a:avLst/>
          </a:prstGeom>
        </p:spPr>
        <p:txBody>
          <a:bodyPr vert="horz" wrap="none" lIns="0" tIns="0" rIns="0" bIns="0" anchor="ctr" anchorCtr="0"/>
          <a:lstStyle>
            <a:lvl1pPr marL="0" indent="0">
              <a:buNone/>
              <a:defRPr sz="2000" b="0">
                <a:solidFill>
                  <a:schemeClr val="bg1">
                    <a:lumMod val="65000"/>
                  </a:schemeClr>
                </a:solidFill>
              </a:defRPr>
            </a:lvl1pPr>
            <a:lvl2pPr marL="457200" indent="0">
              <a:buNone/>
              <a:defRPr sz="2400"/>
            </a:lvl2pPr>
            <a:lvl3pPr marL="914400" indent="0">
              <a:buNone/>
              <a:defRPr sz="2400"/>
            </a:lvl3pPr>
            <a:lvl4pPr marL="1371600" indent="0">
              <a:buNone/>
              <a:defRPr sz="2400"/>
            </a:lvl4pPr>
            <a:lvl5pPr marL="1828800" indent="0">
              <a:buNone/>
              <a:defRPr sz="2400"/>
            </a:lvl5pPr>
          </a:lstStyle>
          <a:p>
            <a:pPr lvl="0"/>
            <a:r>
              <a:rPr lang="en-US"/>
              <a:t>Section Name</a:t>
            </a:r>
          </a:p>
        </p:txBody>
      </p:sp>
      <p:sp>
        <p:nvSpPr>
          <p:cNvPr id="39" name="Text Placeholder 6"/>
          <p:cNvSpPr>
            <a:spLocks noGrp="1"/>
          </p:cNvSpPr>
          <p:nvPr>
            <p:ph type="body" sz="quarter" idx="20" hasCustomPrompt="1"/>
          </p:nvPr>
        </p:nvSpPr>
        <p:spPr>
          <a:xfrm>
            <a:off x="468313" y="1866532"/>
            <a:ext cx="431573" cy="389572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txBody>
          <a:bodyPr vert="horz" lIns="0" tIns="0" rIns="0" bIns="0" anchor="ctr" anchorCtr="0">
            <a:normAutofit/>
          </a:bodyPr>
          <a:lstStyle>
            <a:lvl1pPr marL="0" indent="0" algn="ctr">
              <a:buNone/>
              <a:defRPr sz="2000" b="1">
                <a:solidFill>
                  <a:schemeClr val="bg1"/>
                </a:solidFill>
              </a:defRPr>
            </a:lvl1pPr>
            <a:lvl2pPr marL="457200" indent="0">
              <a:buNone/>
              <a:defRPr sz="2400"/>
            </a:lvl2pPr>
            <a:lvl3pPr marL="914400" indent="0">
              <a:buNone/>
              <a:defRPr sz="2400"/>
            </a:lvl3pPr>
            <a:lvl4pPr marL="1371600" indent="0">
              <a:buNone/>
              <a:defRPr sz="2400"/>
            </a:lvl4pPr>
            <a:lvl5pPr marL="1828800" indent="0">
              <a:buNone/>
              <a:defRPr sz="2400"/>
            </a:lvl5pPr>
          </a:lstStyle>
          <a:p>
            <a:pPr lvl="0"/>
            <a:r>
              <a:rPr lang="en-US"/>
              <a:t>2</a:t>
            </a:r>
          </a:p>
        </p:txBody>
      </p:sp>
      <p:cxnSp>
        <p:nvCxnSpPr>
          <p:cNvPr id="40" name="Straight Connector 39"/>
          <p:cNvCxnSpPr/>
          <p:nvPr userDrawn="1"/>
        </p:nvCxnSpPr>
        <p:spPr>
          <a:xfrm>
            <a:off x="983661" y="2256104"/>
            <a:ext cx="5164903" cy="7026"/>
          </a:xfrm>
          <a:prstGeom prst="line">
            <a:avLst/>
          </a:prstGeom>
          <a:ln w="12700" cmpd="sng">
            <a:solidFill>
              <a:schemeClr val="tx1">
                <a:lumMod val="25000"/>
                <a:lumOff val="7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2" name="Text Placeholder 6"/>
          <p:cNvSpPr>
            <a:spLocks noGrp="1"/>
          </p:cNvSpPr>
          <p:nvPr>
            <p:ph type="body" sz="quarter" idx="21" hasCustomPrompt="1"/>
          </p:nvPr>
        </p:nvSpPr>
        <p:spPr>
          <a:xfrm>
            <a:off x="983661" y="2351089"/>
            <a:ext cx="5164903" cy="389572"/>
          </a:xfrm>
          <a:prstGeom prst="rect">
            <a:avLst/>
          </a:prstGeom>
        </p:spPr>
        <p:txBody>
          <a:bodyPr vert="horz" wrap="none" lIns="0" tIns="0" rIns="0" bIns="0" anchor="ctr" anchorCtr="0"/>
          <a:lstStyle>
            <a:lvl1pPr marL="0" indent="0">
              <a:buNone/>
              <a:defRPr sz="2000" b="0">
                <a:solidFill>
                  <a:schemeClr val="bg1">
                    <a:lumMod val="65000"/>
                  </a:schemeClr>
                </a:solidFill>
              </a:defRPr>
            </a:lvl1pPr>
            <a:lvl2pPr marL="457200" indent="0">
              <a:buNone/>
              <a:defRPr sz="2400"/>
            </a:lvl2pPr>
            <a:lvl3pPr marL="914400" indent="0">
              <a:buNone/>
              <a:defRPr sz="2400"/>
            </a:lvl3pPr>
            <a:lvl4pPr marL="1371600" indent="0">
              <a:buNone/>
              <a:defRPr sz="2400"/>
            </a:lvl4pPr>
            <a:lvl5pPr marL="1828800" indent="0">
              <a:buNone/>
              <a:defRPr sz="2400"/>
            </a:lvl5pPr>
          </a:lstStyle>
          <a:p>
            <a:pPr lvl="0"/>
            <a:r>
              <a:rPr lang="en-US"/>
              <a:t>Section Name</a:t>
            </a:r>
          </a:p>
        </p:txBody>
      </p:sp>
      <p:sp>
        <p:nvSpPr>
          <p:cNvPr id="43" name="Text Placeholder 6"/>
          <p:cNvSpPr>
            <a:spLocks noGrp="1"/>
          </p:cNvSpPr>
          <p:nvPr>
            <p:ph type="body" sz="quarter" idx="22" hasCustomPrompt="1"/>
          </p:nvPr>
        </p:nvSpPr>
        <p:spPr>
          <a:xfrm>
            <a:off x="468313" y="2351089"/>
            <a:ext cx="431573" cy="389572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txBody>
          <a:bodyPr vert="horz" lIns="0" tIns="0" rIns="0" bIns="0" anchor="ctr" anchorCtr="0">
            <a:normAutofit/>
          </a:bodyPr>
          <a:lstStyle>
            <a:lvl1pPr marL="0" indent="0" algn="ctr">
              <a:buNone/>
              <a:defRPr sz="2000" b="1">
                <a:solidFill>
                  <a:schemeClr val="bg1"/>
                </a:solidFill>
              </a:defRPr>
            </a:lvl1pPr>
            <a:lvl2pPr marL="457200" indent="0">
              <a:buNone/>
              <a:defRPr sz="2400"/>
            </a:lvl2pPr>
            <a:lvl3pPr marL="914400" indent="0">
              <a:buNone/>
              <a:defRPr sz="2400"/>
            </a:lvl3pPr>
            <a:lvl4pPr marL="1371600" indent="0">
              <a:buNone/>
              <a:defRPr sz="2400"/>
            </a:lvl4pPr>
            <a:lvl5pPr marL="1828800" indent="0">
              <a:buNone/>
              <a:defRPr sz="2400"/>
            </a:lvl5pPr>
          </a:lstStyle>
          <a:p>
            <a:pPr lvl="0"/>
            <a:r>
              <a:rPr lang="en-US"/>
              <a:t>3</a:t>
            </a:r>
          </a:p>
        </p:txBody>
      </p:sp>
      <p:cxnSp>
        <p:nvCxnSpPr>
          <p:cNvPr id="44" name="Straight Connector 43"/>
          <p:cNvCxnSpPr/>
          <p:nvPr userDrawn="1"/>
        </p:nvCxnSpPr>
        <p:spPr>
          <a:xfrm>
            <a:off x="983661" y="2740661"/>
            <a:ext cx="5164903" cy="7026"/>
          </a:xfrm>
          <a:prstGeom prst="line">
            <a:avLst/>
          </a:prstGeom>
          <a:ln w="12700" cmpd="sng">
            <a:solidFill>
              <a:schemeClr val="tx1">
                <a:lumMod val="25000"/>
                <a:lumOff val="7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9" name="Text Placeholder 6"/>
          <p:cNvSpPr>
            <a:spLocks noGrp="1"/>
          </p:cNvSpPr>
          <p:nvPr>
            <p:ph type="body" sz="quarter" idx="23" hasCustomPrompt="1"/>
          </p:nvPr>
        </p:nvSpPr>
        <p:spPr>
          <a:xfrm>
            <a:off x="983661" y="2836648"/>
            <a:ext cx="5164903" cy="389572"/>
          </a:xfrm>
          <a:prstGeom prst="rect">
            <a:avLst/>
          </a:prstGeom>
        </p:spPr>
        <p:txBody>
          <a:bodyPr vert="horz" wrap="none" lIns="0" tIns="0" rIns="0" bIns="0" anchor="ctr" anchorCtr="0"/>
          <a:lstStyle>
            <a:lvl1pPr marL="0" indent="0">
              <a:buNone/>
              <a:defRPr sz="2000" b="1">
                <a:solidFill>
                  <a:srgbClr val="333333"/>
                </a:solidFill>
              </a:defRPr>
            </a:lvl1pPr>
            <a:lvl2pPr marL="457200" indent="0">
              <a:buNone/>
              <a:defRPr sz="2400"/>
            </a:lvl2pPr>
            <a:lvl3pPr marL="914400" indent="0">
              <a:buNone/>
              <a:defRPr sz="2400"/>
            </a:lvl3pPr>
            <a:lvl4pPr marL="1371600" indent="0">
              <a:buNone/>
              <a:defRPr sz="2400"/>
            </a:lvl4pPr>
            <a:lvl5pPr marL="1828800" indent="0">
              <a:buNone/>
              <a:defRPr sz="2400"/>
            </a:lvl5pPr>
          </a:lstStyle>
          <a:p>
            <a:pPr lvl="0"/>
            <a:r>
              <a:rPr lang="en-US"/>
              <a:t>Section Name</a:t>
            </a:r>
          </a:p>
        </p:txBody>
      </p:sp>
      <p:sp>
        <p:nvSpPr>
          <p:cNvPr id="50" name="Text Placeholder 6"/>
          <p:cNvSpPr>
            <a:spLocks noGrp="1"/>
          </p:cNvSpPr>
          <p:nvPr>
            <p:ph type="body" sz="quarter" idx="24" hasCustomPrompt="1"/>
          </p:nvPr>
        </p:nvSpPr>
        <p:spPr>
          <a:xfrm>
            <a:off x="468313" y="2836648"/>
            <a:ext cx="431573" cy="389572"/>
          </a:xfrm>
          <a:prstGeom prst="rect">
            <a:avLst/>
          </a:prstGeom>
          <a:solidFill>
            <a:schemeClr val="accent3"/>
          </a:solidFill>
        </p:spPr>
        <p:txBody>
          <a:bodyPr vert="horz" lIns="0" tIns="0" rIns="0" bIns="0" anchor="ctr" anchorCtr="0">
            <a:normAutofit/>
          </a:bodyPr>
          <a:lstStyle>
            <a:lvl1pPr marL="0" indent="0" algn="ctr">
              <a:buNone/>
              <a:defRPr sz="2000" b="1">
                <a:solidFill>
                  <a:schemeClr val="bg1"/>
                </a:solidFill>
              </a:defRPr>
            </a:lvl1pPr>
            <a:lvl2pPr marL="457200" indent="0">
              <a:buNone/>
              <a:defRPr sz="2400"/>
            </a:lvl2pPr>
            <a:lvl3pPr marL="914400" indent="0">
              <a:buNone/>
              <a:defRPr sz="2400"/>
            </a:lvl3pPr>
            <a:lvl4pPr marL="1371600" indent="0">
              <a:buNone/>
              <a:defRPr sz="2400"/>
            </a:lvl4pPr>
            <a:lvl5pPr marL="1828800" indent="0">
              <a:buNone/>
              <a:defRPr sz="2400"/>
            </a:lvl5pPr>
          </a:lstStyle>
          <a:p>
            <a:pPr lvl="0"/>
            <a:r>
              <a:rPr lang="en-US"/>
              <a:t>4</a:t>
            </a:r>
          </a:p>
        </p:txBody>
      </p:sp>
      <p:cxnSp>
        <p:nvCxnSpPr>
          <p:cNvPr id="51" name="Straight Connector 50"/>
          <p:cNvCxnSpPr/>
          <p:nvPr userDrawn="1"/>
        </p:nvCxnSpPr>
        <p:spPr>
          <a:xfrm>
            <a:off x="983661" y="3226220"/>
            <a:ext cx="5164903" cy="7026"/>
          </a:xfrm>
          <a:prstGeom prst="line">
            <a:avLst/>
          </a:prstGeom>
          <a:ln w="12700" cmpd="sng">
            <a:solidFill>
              <a:schemeClr val="tx1">
                <a:lumMod val="25000"/>
                <a:lumOff val="7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2" name="Text Placeholder 6"/>
          <p:cNvSpPr>
            <a:spLocks noGrp="1"/>
          </p:cNvSpPr>
          <p:nvPr>
            <p:ph type="body" sz="quarter" idx="25" hasCustomPrompt="1"/>
          </p:nvPr>
        </p:nvSpPr>
        <p:spPr>
          <a:xfrm>
            <a:off x="983661" y="3328432"/>
            <a:ext cx="5164903" cy="389572"/>
          </a:xfrm>
          <a:prstGeom prst="rect">
            <a:avLst/>
          </a:prstGeom>
        </p:spPr>
        <p:txBody>
          <a:bodyPr vert="horz" wrap="none" lIns="0" tIns="0" rIns="0" bIns="0" anchor="ctr" anchorCtr="0"/>
          <a:lstStyle>
            <a:lvl1pPr marL="0" indent="0">
              <a:buNone/>
              <a:defRPr sz="2000" b="0">
                <a:solidFill>
                  <a:schemeClr val="bg1">
                    <a:lumMod val="65000"/>
                  </a:schemeClr>
                </a:solidFill>
              </a:defRPr>
            </a:lvl1pPr>
            <a:lvl2pPr marL="457200" indent="0">
              <a:buNone/>
              <a:defRPr sz="2400"/>
            </a:lvl2pPr>
            <a:lvl3pPr marL="914400" indent="0">
              <a:buNone/>
              <a:defRPr sz="2400"/>
            </a:lvl3pPr>
            <a:lvl4pPr marL="1371600" indent="0">
              <a:buNone/>
              <a:defRPr sz="2400"/>
            </a:lvl4pPr>
            <a:lvl5pPr marL="1828800" indent="0">
              <a:buNone/>
              <a:defRPr sz="2400"/>
            </a:lvl5pPr>
          </a:lstStyle>
          <a:p>
            <a:pPr lvl="0"/>
            <a:r>
              <a:rPr lang="en-US"/>
              <a:t>Section Name</a:t>
            </a:r>
          </a:p>
        </p:txBody>
      </p:sp>
      <p:sp>
        <p:nvSpPr>
          <p:cNvPr id="53" name="Text Placeholder 6"/>
          <p:cNvSpPr>
            <a:spLocks noGrp="1"/>
          </p:cNvSpPr>
          <p:nvPr>
            <p:ph type="body" sz="quarter" idx="26" hasCustomPrompt="1"/>
          </p:nvPr>
        </p:nvSpPr>
        <p:spPr>
          <a:xfrm>
            <a:off x="468313" y="3328432"/>
            <a:ext cx="431573" cy="389572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txBody>
          <a:bodyPr vert="horz" lIns="0" tIns="0" rIns="0" bIns="0" anchor="ctr" anchorCtr="0">
            <a:normAutofit/>
          </a:bodyPr>
          <a:lstStyle>
            <a:lvl1pPr marL="0" indent="0" algn="ctr">
              <a:buNone/>
              <a:defRPr sz="2000" b="1">
                <a:solidFill>
                  <a:schemeClr val="bg1"/>
                </a:solidFill>
              </a:defRPr>
            </a:lvl1pPr>
            <a:lvl2pPr marL="457200" indent="0">
              <a:buNone/>
              <a:defRPr sz="2400"/>
            </a:lvl2pPr>
            <a:lvl3pPr marL="914400" indent="0">
              <a:buNone/>
              <a:defRPr sz="2400"/>
            </a:lvl3pPr>
            <a:lvl4pPr marL="1371600" indent="0">
              <a:buNone/>
              <a:defRPr sz="2400"/>
            </a:lvl4pPr>
            <a:lvl5pPr marL="1828800" indent="0">
              <a:buNone/>
              <a:defRPr sz="2400"/>
            </a:lvl5pPr>
          </a:lstStyle>
          <a:p>
            <a:pPr lvl="0"/>
            <a:r>
              <a:rPr lang="en-US"/>
              <a:t>5</a:t>
            </a:r>
          </a:p>
        </p:txBody>
      </p:sp>
      <p:cxnSp>
        <p:nvCxnSpPr>
          <p:cNvPr id="54" name="Straight Connector 53"/>
          <p:cNvCxnSpPr/>
          <p:nvPr userDrawn="1"/>
        </p:nvCxnSpPr>
        <p:spPr>
          <a:xfrm>
            <a:off x="983661" y="3718004"/>
            <a:ext cx="5164903" cy="7026"/>
          </a:xfrm>
          <a:prstGeom prst="line">
            <a:avLst/>
          </a:prstGeom>
          <a:ln w="12700" cmpd="sng">
            <a:solidFill>
              <a:schemeClr val="tx1">
                <a:lumMod val="25000"/>
                <a:lumOff val="7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5" name="Text Placeholder 6"/>
          <p:cNvSpPr>
            <a:spLocks noGrp="1"/>
          </p:cNvSpPr>
          <p:nvPr>
            <p:ph type="body" sz="quarter" idx="27" hasCustomPrompt="1"/>
          </p:nvPr>
        </p:nvSpPr>
        <p:spPr>
          <a:xfrm>
            <a:off x="983661" y="3813991"/>
            <a:ext cx="5164903" cy="389572"/>
          </a:xfrm>
          <a:prstGeom prst="rect">
            <a:avLst/>
          </a:prstGeom>
        </p:spPr>
        <p:txBody>
          <a:bodyPr vert="horz" wrap="none" lIns="0" tIns="0" rIns="0" bIns="0" anchor="ctr" anchorCtr="0"/>
          <a:lstStyle>
            <a:lvl1pPr marL="0" indent="0">
              <a:buNone/>
              <a:defRPr sz="2000" b="0">
                <a:solidFill>
                  <a:schemeClr val="bg1">
                    <a:lumMod val="65000"/>
                  </a:schemeClr>
                </a:solidFill>
              </a:defRPr>
            </a:lvl1pPr>
            <a:lvl2pPr marL="457200" indent="0">
              <a:buNone/>
              <a:defRPr sz="2400"/>
            </a:lvl2pPr>
            <a:lvl3pPr marL="914400" indent="0">
              <a:buNone/>
              <a:defRPr sz="2400"/>
            </a:lvl3pPr>
            <a:lvl4pPr marL="1371600" indent="0">
              <a:buNone/>
              <a:defRPr sz="2400"/>
            </a:lvl4pPr>
            <a:lvl5pPr marL="1828800" indent="0">
              <a:buNone/>
              <a:defRPr sz="2400"/>
            </a:lvl5pPr>
          </a:lstStyle>
          <a:p>
            <a:pPr lvl="0"/>
            <a:r>
              <a:rPr lang="en-US"/>
              <a:t>Section Name</a:t>
            </a:r>
          </a:p>
        </p:txBody>
      </p:sp>
      <p:sp>
        <p:nvSpPr>
          <p:cNvPr id="56" name="Text Placeholder 6"/>
          <p:cNvSpPr>
            <a:spLocks noGrp="1"/>
          </p:cNvSpPr>
          <p:nvPr>
            <p:ph type="body" sz="quarter" idx="28" hasCustomPrompt="1"/>
          </p:nvPr>
        </p:nvSpPr>
        <p:spPr>
          <a:xfrm>
            <a:off x="468313" y="3813991"/>
            <a:ext cx="431573" cy="389572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txBody>
          <a:bodyPr vert="horz" lIns="0" tIns="0" rIns="0" bIns="0" anchor="ctr" anchorCtr="0">
            <a:normAutofit/>
          </a:bodyPr>
          <a:lstStyle>
            <a:lvl1pPr marL="0" indent="0" algn="ctr">
              <a:buNone/>
              <a:defRPr sz="2000" b="1">
                <a:solidFill>
                  <a:schemeClr val="bg1"/>
                </a:solidFill>
              </a:defRPr>
            </a:lvl1pPr>
            <a:lvl2pPr marL="457200" indent="0">
              <a:buNone/>
              <a:defRPr sz="2400"/>
            </a:lvl2pPr>
            <a:lvl3pPr marL="914400" indent="0">
              <a:buNone/>
              <a:defRPr sz="2400"/>
            </a:lvl3pPr>
            <a:lvl4pPr marL="1371600" indent="0">
              <a:buNone/>
              <a:defRPr sz="2400"/>
            </a:lvl4pPr>
            <a:lvl5pPr marL="1828800" indent="0">
              <a:buNone/>
              <a:defRPr sz="2400"/>
            </a:lvl5pPr>
          </a:lstStyle>
          <a:p>
            <a:pPr lvl="0"/>
            <a:r>
              <a:rPr lang="en-US"/>
              <a:t>6</a:t>
            </a:r>
          </a:p>
        </p:txBody>
      </p:sp>
      <p:cxnSp>
        <p:nvCxnSpPr>
          <p:cNvPr id="57" name="Straight Connector 56"/>
          <p:cNvCxnSpPr/>
          <p:nvPr userDrawn="1"/>
        </p:nvCxnSpPr>
        <p:spPr>
          <a:xfrm>
            <a:off x="983661" y="4203563"/>
            <a:ext cx="5164903" cy="7026"/>
          </a:xfrm>
          <a:prstGeom prst="line">
            <a:avLst/>
          </a:prstGeom>
          <a:ln w="12700" cmpd="sng">
            <a:solidFill>
              <a:schemeClr val="tx1">
                <a:lumMod val="25000"/>
                <a:lumOff val="7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8" name="Text Placeholder 6"/>
          <p:cNvSpPr>
            <a:spLocks noGrp="1"/>
          </p:cNvSpPr>
          <p:nvPr>
            <p:ph type="body" sz="quarter" idx="29" hasCustomPrompt="1"/>
          </p:nvPr>
        </p:nvSpPr>
        <p:spPr>
          <a:xfrm>
            <a:off x="983661" y="4299549"/>
            <a:ext cx="5164903" cy="389572"/>
          </a:xfrm>
          <a:prstGeom prst="rect">
            <a:avLst/>
          </a:prstGeom>
        </p:spPr>
        <p:txBody>
          <a:bodyPr vert="horz" wrap="none" lIns="0" tIns="0" rIns="0" bIns="0" anchor="ctr" anchorCtr="0"/>
          <a:lstStyle>
            <a:lvl1pPr marL="0" indent="0">
              <a:buNone/>
              <a:defRPr sz="2000" b="0">
                <a:solidFill>
                  <a:schemeClr val="bg1">
                    <a:lumMod val="65000"/>
                  </a:schemeClr>
                </a:solidFill>
              </a:defRPr>
            </a:lvl1pPr>
            <a:lvl2pPr marL="457200" indent="0">
              <a:buNone/>
              <a:defRPr sz="2400"/>
            </a:lvl2pPr>
            <a:lvl3pPr marL="914400" indent="0">
              <a:buNone/>
              <a:defRPr sz="2400"/>
            </a:lvl3pPr>
            <a:lvl4pPr marL="1371600" indent="0">
              <a:buNone/>
              <a:defRPr sz="2400"/>
            </a:lvl4pPr>
            <a:lvl5pPr marL="1828800" indent="0">
              <a:buNone/>
              <a:defRPr sz="2400"/>
            </a:lvl5pPr>
          </a:lstStyle>
          <a:p>
            <a:pPr lvl="0"/>
            <a:r>
              <a:rPr lang="en-US"/>
              <a:t>Section Name</a:t>
            </a:r>
          </a:p>
        </p:txBody>
      </p:sp>
      <p:sp>
        <p:nvSpPr>
          <p:cNvPr id="59" name="Text Placeholder 6"/>
          <p:cNvSpPr>
            <a:spLocks noGrp="1"/>
          </p:cNvSpPr>
          <p:nvPr>
            <p:ph type="body" sz="quarter" idx="30" hasCustomPrompt="1"/>
          </p:nvPr>
        </p:nvSpPr>
        <p:spPr>
          <a:xfrm>
            <a:off x="468313" y="4299549"/>
            <a:ext cx="431573" cy="389572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txBody>
          <a:bodyPr vert="horz" lIns="0" tIns="0" rIns="0" bIns="0" anchor="ctr" anchorCtr="0">
            <a:normAutofit/>
          </a:bodyPr>
          <a:lstStyle>
            <a:lvl1pPr marL="0" indent="0" algn="ctr">
              <a:buNone/>
              <a:defRPr sz="2000" b="1">
                <a:solidFill>
                  <a:schemeClr val="bg1"/>
                </a:solidFill>
              </a:defRPr>
            </a:lvl1pPr>
            <a:lvl2pPr marL="457200" indent="0">
              <a:buNone/>
              <a:defRPr sz="2400"/>
            </a:lvl2pPr>
            <a:lvl3pPr marL="914400" indent="0">
              <a:buNone/>
              <a:defRPr sz="2400"/>
            </a:lvl3pPr>
            <a:lvl4pPr marL="1371600" indent="0">
              <a:buNone/>
              <a:defRPr sz="2400"/>
            </a:lvl4pPr>
            <a:lvl5pPr marL="1828800" indent="0">
              <a:buNone/>
              <a:defRPr sz="2400"/>
            </a:lvl5pPr>
          </a:lstStyle>
          <a:p>
            <a:pPr lvl="0"/>
            <a:r>
              <a:rPr lang="en-US"/>
              <a:t>7</a:t>
            </a:r>
          </a:p>
        </p:txBody>
      </p:sp>
      <p:cxnSp>
        <p:nvCxnSpPr>
          <p:cNvPr id="60" name="Straight Connector 59"/>
          <p:cNvCxnSpPr/>
          <p:nvPr userDrawn="1"/>
        </p:nvCxnSpPr>
        <p:spPr>
          <a:xfrm>
            <a:off x="983661" y="4689121"/>
            <a:ext cx="5164903" cy="7026"/>
          </a:xfrm>
          <a:prstGeom prst="line">
            <a:avLst/>
          </a:prstGeom>
          <a:ln w="12700" cmpd="sng">
            <a:solidFill>
              <a:schemeClr val="tx1">
                <a:lumMod val="25000"/>
                <a:lumOff val="7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0419678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OC Slide -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 userDrawn="1"/>
        </p:nvSpPr>
        <p:spPr>
          <a:xfrm>
            <a:off x="6711702" y="4840514"/>
            <a:ext cx="227952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/>
              <a:t>NREL</a:t>
            </a:r>
            <a:r>
              <a:rPr lang="en-US" sz="800" baseline="0"/>
              <a:t>    </a:t>
            </a:r>
            <a:r>
              <a:rPr lang="en-US" sz="800"/>
              <a:t>|    </a:t>
            </a:r>
            <a:fld id="{BFD71CF8-5198-8441-A7C0-DC22FD64CBE4}" type="slidenum">
              <a:rPr lang="en-US" sz="800"/>
              <a:pPr marL="0" marR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lang="en-US" sz="800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7200" y="0"/>
            <a:ext cx="3214914" cy="1200151"/>
          </a:xfrm>
        </p:spPr>
        <p:txBody>
          <a:bodyPr/>
          <a:lstStyle/>
          <a:p>
            <a:r>
              <a:rPr lang="en-US"/>
              <a:t>Contents</a:t>
            </a:r>
          </a:p>
        </p:txBody>
      </p:sp>
      <p:sp>
        <p:nvSpPr>
          <p:cNvPr id="34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983661" y="1387198"/>
            <a:ext cx="5164903" cy="389572"/>
          </a:xfrm>
          <a:prstGeom prst="rect">
            <a:avLst/>
          </a:prstGeom>
        </p:spPr>
        <p:txBody>
          <a:bodyPr vert="horz" wrap="none" lIns="0" tIns="0" rIns="0" bIns="0" anchor="ctr" anchorCtr="0"/>
          <a:lstStyle>
            <a:lvl1pPr marL="0" indent="0">
              <a:buNone/>
              <a:defRPr sz="2000" b="0">
                <a:solidFill>
                  <a:schemeClr val="bg1">
                    <a:lumMod val="65000"/>
                  </a:schemeClr>
                </a:solidFill>
              </a:defRPr>
            </a:lvl1pPr>
            <a:lvl2pPr marL="457200" indent="0">
              <a:buNone/>
              <a:defRPr sz="2400"/>
            </a:lvl2pPr>
            <a:lvl3pPr marL="914400" indent="0">
              <a:buNone/>
              <a:defRPr sz="2400"/>
            </a:lvl3pPr>
            <a:lvl4pPr marL="1371600" indent="0">
              <a:buNone/>
              <a:defRPr sz="2400"/>
            </a:lvl4pPr>
            <a:lvl5pPr marL="1828800" indent="0">
              <a:buNone/>
              <a:defRPr sz="2400"/>
            </a:lvl5pPr>
          </a:lstStyle>
          <a:p>
            <a:pPr lvl="0"/>
            <a:r>
              <a:rPr lang="en-US" dirty="0"/>
              <a:t>Section Name</a:t>
            </a:r>
          </a:p>
        </p:txBody>
      </p:sp>
      <p:sp>
        <p:nvSpPr>
          <p:cNvPr id="36" name="Text Placeholder 6"/>
          <p:cNvSpPr>
            <a:spLocks noGrp="1"/>
          </p:cNvSpPr>
          <p:nvPr>
            <p:ph type="body" sz="quarter" idx="18" hasCustomPrompt="1"/>
          </p:nvPr>
        </p:nvSpPr>
        <p:spPr>
          <a:xfrm>
            <a:off x="468313" y="1387198"/>
            <a:ext cx="431573" cy="389572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txBody>
          <a:bodyPr vert="horz" lIns="0" tIns="0" rIns="0" bIns="0" anchor="ctr" anchorCtr="0">
            <a:normAutofit/>
          </a:bodyPr>
          <a:lstStyle>
            <a:lvl1pPr marL="0" indent="0" algn="ctr">
              <a:buNone/>
              <a:defRPr sz="2000" b="1">
                <a:solidFill>
                  <a:schemeClr val="bg1"/>
                </a:solidFill>
              </a:defRPr>
            </a:lvl1pPr>
            <a:lvl2pPr marL="457200" indent="0">
              <a:buNone/>
              <a:defRPr sz="2400"/>
            </a:lvl2pPr>
            <a:lvl3pPr marL="914400" indent="0">
              <a:buNone/>
              <a:defRPr sz="2400"/>
            </a:lvl3pPr>
            <a:lvl4pPr marL="1371600" indent="0">
              <a:buNone/>
              <a:defRPr sz="2400"/>
            </a:lvl4pPr>
            <a:lvl5pPr marL="1828800" indent="0">
              <a:buNone/>
              <a:defRPr sz="2400"/>
            </a:lvl5pPr>
          </a:lstStyle>
          <a:p>
            <a:pPr lvl="0"/>
            <a:r>
              <a:rPr lang="en-US"/>
              <a:t>1</a:t>
            </a:r>
          </a:p>
        </p:txBody>
      </p:sp>
      <p:cxnSp>
        <p:nvCxnSpPr>
          <p:cNvPr id="37" name="Straight Connector 36"/>
          <p:cNvCxnSpPr/>
          <p:nvPr userDrawn="1"/>
        </p:nvCxnSpPr>
        <p:spPr>
          <a:xfrm>
            <a:off x="983661" y="1776770"/>
            <a:ext cx="5164903" cy="7026"/>
          </a:xfrm>
          <a:prstGeom prst="line">
            <a:avLst/>
          </a:prstGeom>
          <a:ln w="12700" cmpd="sng">
            <a:solidFill>
              <a:schemeClr val="tx1">
                <a:lumMod val="25000"/>
                <a:lumOff val="7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8" name="Text Placeholder 6"/>
          <p:cNvSpPr>
            <a:spLocks noGrp="1"/>
          </p:cNvSpPr>
          <p:nvPr>
            <p:ph type="body" sz="quarter" idx="19" hasCustomPrompt="1"/>
          </p:nvPr>
        </p:nvSpPr>
        <p:spPr>
          <a:xfrm>
            <a:off x="983661" y="1866532"/>
            <a:ext cx="5164903" cy="389572"/>
          </a:xfrm>
          <a:prstGeom prst="rect">
            <a:avLst/>
          </a:prstGeom>
        </p:spPr>
        <p:txBody>
          <a:bodyPr vert="horz" wrap="none" lIns="0" tIns="0" rIns="0" bIns="0" anchor="ctr" anchorCtr="0"/>
          <a:lstStyle>
            <a:lvl1pPr marL="0" indent="0">
              <a:buNone/>
              <a:defRPr sz="2000" b="0">
                <a:solidFill>
                  <a:schemeClr val="bg1">
                    <a:lumMod val="65000"/>
                  </a:schemeClr>
                </a:solidFill>
              </a:defRPr>
            </a:lvl1pPr>
            <a:lvl2pPr marL="457200" indent="0">
              <a:buNone/>
              <a:defRPr sz="2400"/>
            </a:lvl2pPr>
            <a:lvl3pPr marL="914400" indent="0">
              <a:buNone/>
              <a:defRPr sz="2400"/>
            </a:lvl3pPr>
            <a:lvl4pPr marL="1371600" indent="0">
              <a:buNone/>
              <a:defRPr sz="2400"/>
            </a:lvl4pPr>
            <a:lvl5pPr marL="1828800" indent="0">
              <a:buNone/>
              <a:defRPr sz="2400"/>
            </a:lvl5pPr>
          </a:lstStyle>
          <a:p>
            <a:pPr lvl="0"/>
            <a:r>
              <a:rPr lang="en-US"/>
              <a:t>Section Name</a:t>
            </a:r>
          </a:p>
        </p:txBody>
      </p:sp>
      <p:sp>
        <p:nvSpPr>
          <p:cNvPr id="39" name="Text Placeholder 6"/>
          <p:cNvSpPr>
            <a:spLocks noGrp="1"/>
          </p:cNvSpPr>
          <p:nvPr>
            <p:ph type="body" sz="quarter" idx="20" hasCustomPrompt="1"/>
          </p:nvPr>
        </p:nvSpPr>
        <p:spPr>
          <a:xfrm>
            <a:off x="468313" y="1866532"/>
            <a:ext cx="431573" cy="389572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txBody>
          <a:bodyPr vert="horz" lIns="0" tIns="0" rIns="0" bIns="0" anchor="ctr" anchorCtr="0">
            <a:normAutofit/>
          </a:bodyPr>
          <a:lstStyle>
            <a:lvl1pPr marL="0" indent="0" algn="ctr">
              <a:buNone/>
              <a:defRPr sz="2000" b="1">
                <a:solidFill>
                  <a:schemeClr val="bg1"/>
                </a:solidFill>
              </a:defRPr>
            </a:lvl1pPr>
            <a:lvl2pPr marL="457200" indent="0">
              <a:buNone/>
              <a:defRPr sz="2400"/>
            </a:lvl2pPr>
            <a:lvl3pPr marL="914400" indent="0">
              <a:buNone/>
              <a:defRPr sz="2400"/>
            </a:lvl3pPr>
            <a:lvl4pPr marL="1371600" indent="0">
              <a:buNone/>
              <a:defRPr sz="2400"/>
            </a:lvl4pPr>
            <a:lvl5pPr marL="1828800" indent="0">
              <a:buNone/>
              <a:defRPr sz="2400"/>
            </a:lvl5pPr>
          </a:lstStyle>
          <a:p>
            <a:pPr lvl="0"/>
            <a:r>
              <a:rPr lang="en-US"/>
              <a:t>2</a:t>
            </a:r>
          </a:p>
        </p:txBody>
      </p:sp>
      <p:cxnSp>
        <p:nvCxnSpPr>
          <p:cNvPr id="40" name="Straight Connector 39"/>
          <p:cNvCxnSpPr/>
          <p:nvPr userDrawn="1"/>
        </p:nvCxnSpPr>
        <p:spPr>
          <a:xfrm>
            <a:off x="983661" y="2256104"/>
            <a:ext cx="5164903" cy="7026"/>
          </a:xfrm>
          <a:prstGeom prst="line">
            <a:avLst/>
          </a:prstGeom>
          <a:ln w="12700" cmpd="sng">
            <a:solidFill>
              <a:schemeClr val="tx1">
                <a:lumMod val="25000"/>
                <a:lumOff val="7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2" name="Text Placeholder 6"/>
          <p:cNvSpPr>
            <a:spLocks noGrp="1"/>
          </p:cNvSpPr>
          <p:nvPr>
            <p:ph type="body" sz="quarter" idx="21" hasCustomPrompt="1"/>
          </p:nvPr>
        </p:nvSpPr>
        <p:spPr>
          <a:xfrm>
            <a:off x="983661" y="2351089"/>
            <a:ext cx="5164903" cy="389572"/>
          </a:xfrm>
          <a:prstGeom prst="rect">
            <a:avLst/>
          </a:prstGeom>
        </p:spPr>
        <p:txBody>
          <a:bodyPr vert="horz" wrap="none" lIns="0" tIns="0" rIns="0" bIns="0" anchor="ctr" anchorCtr="0"/>
          <a:lstStyle>
            <a:lvl1pPr marL="0" indent="0">
              <a:buNone/>
              <a:defRPr sz="2000" b="0">
                <a:solidFill>
                  <a:schemeClr val="bg1">
                    <a:lumMod val="65000"/>
                  </a:schemeClr>
                </a:solidFill>
              </a:defRPr>
            </a:lvl1pPr>
            <a:lvl2pPr marL="457200" indent="0">
              <a:buNone/>
              <a:defRPr sz="2400"/>
            </a:lvl2pPr>
            <a:lvl3pPr marL="914400" indent="0">
              <a:buNone/>
              <a:defRPr sz="2400"/>
            </a:lvl3pPr>
            <a:lvl4pPr marL="1371600" indent="0">
              <a:buNone/>
              <a:defRPr sz="2400"/>
            </a:lvl4pPr>
            <a:lvl5pPr marL="1828800" indent="0">
              <a:buNone/>
              <a:defRPr sz="2400"/>
            </a:lvl5pPr>
          </a:lstStyle>
          <a:p>
            <a:pPr lvl="0"/>
            <a:r>
              <a:rPr lang="en-US"/>
              <a:t>Section Name</a:t>
            </a:r>
          </a:p>
        </p:txBody>
      </p:sp>
      <p:sp>
        <p:nvSpPr>
          <p:cNvPr id="43" name="Text Placeholder 6"/>
          <p:cNvSpPr>
            <a:spLocks noGrp="1"/>
          </p:cNvSpPr>
          <p:nvPr>
            <p:ph type="body" sz="quarter" idx="22" hasCustomPrompt="1"/>
          </p:nvPr>
        </p:nvSpPr>
        <p:spPr>
          <a:xfrm>
            <a:off x="468313" y="2351089"/>
            <a:ext cx="431573" cy="389572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txBody>
          <a:bodyPr vert="horz" lIns="0" tIns="0" rIns="0" bIns="0" anchor="ctr" anchorCtr="0">
            <a:normAutofit/>
          </a:bodyPr>
          <a:lstStyle>
            <a:lvl1pPr marL="0" indent="0" algn="ctr">
              <a:buNone/>
              <a:defRPr sz="2000" b="1">
                <a:solidFill>
                  <a:schemeClr val="bg1"/>
                </a:solidFill>
              </a:defRPr>
            </a:lvl1pPr>
            <a:lvl2pPr marL="457200" indent="0">
              <a:buNone/>
              <a:defRPr sz="2400"/>
            </a:lvl2pPr>
            <a:lvl3pPr marL="914400" indent="0">
              <a:buNone/>
              <a:defRPr sz="2400"/>
            </a:lvl3pPr>
            <a:lvl4pPr marL="1371600" indent="0">
              <a:buNone/>
              <a:defRPr sz="2400"/>
            </a:lvl4pPr>
            <a:lvl5pPr marL="1828800" indent="0">
              <a:buNone/>
              <a:defRPr sz="2400"/>
            </a:lvl5pPr>
          </a:lstStyle>
          <a:p>
            <a:pPr lvl="0"/>
            <a:r>
              <a:rPr lang="en-US"/>
              <a:t>3</a:t>
            </a:r>
          </a:p>
        </p:txBody>
      </p:sp>
      <p:cxnSp>
        <p:nvCxnSpPr>
          <p:cNvPr id="44" name="Straight Connector 43"/>
          <p:cNvCxnSpPr/>
          <p:nvPr userDrawn="1"/>
        </p:nvCxnSpPr>
        <p:spPr>
          <a:xfrm>
            <a:off x="983661" y="2740661"/>
            <a:ext cx="5164903" cy="7026"/>
          </a:xfrm>
          <a:prstGeom prst="line">
            <a:avLst/>
          </a:prstGeom>
          <a:ln w="12700" cmpd="sng">
            <a:solidFill>
              <a:schemeClr val="tx1">
                <a:lumMod val="25000"/>
                <a:lumOff val="7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9" name="Text Placeholder 6"/>
          <p:cNvSpPr>
            <a:spLocks noGrp="1"/>
          </p:cNvSpPr>
          <p:nvPr>
            <p:ph type="body" sz="quarter" idx="23" hasCustomPrompt="1"/>
          </p:nvPr>
        </p:nvSpPr>
        <p:spPr>
          <a:xfrm>
            <a:off x="983661" y="2836648"/>
            <a:ext cx="5164903" cy="389572"/>
          </a:xfrm>
          <a:prstGeom prst="rect">
            <a:avLst/>
          </a:prstGeom>
        </p:spPr>
        <p:txBody>
          <a:bodyPr vert="horz" wrap="none" lIns="0" tIns="0" rIns="0" bIns="0" anchor="ctr" anchorCtr="0"/>
          <a:lstStyle>
            <a:lvl1pPr marL="0" indent="0">
              <a:buNone/>
              <a:defRPr sz="2000" b="0">
                <a:solidFill>
                  <a:schemeClr val="bg1">
                    <a:lumMod val="65000"/>
                  </a:schemeClr>
                </a:solidFill>
              </a:defRPr>
            </a:lvl1pPr>
            <a:lvl2pPr marL="457200" indent="0">
              <a:buNone/>
              <a:defRPr sz="2400"/>
            </a:lvl2pPr>
            <a:lvl3pPr marL="914400" indent="0">
              <a:buNone/>
              <a:defRPr sz="2400"/>
            </a:lvl3pPr>
            <a:lvl4pPr marL="1371600" indent="0">
              <a:buNone/>
              <a:defRPr sz="2400"/>
            </a:lvl4pPr>
            <a:lvl5pPr marL="1828800" indent="0">
              <a:buNone/>
              <a:defRPr sz="2400"/>
            </a:lvl5pPr>
          </a:lstStyle>
          <a:p>
            <a:pPr lvl="0"/>
            <a:r>
              <a:rPr lang="en-US"/>
              <a:t>Section Name</a:t>
            </a:r>
          </a:p>
        </p:txBody>
      </p:sp>
      <p:sp>
        <p:nvSpPr>
          <p:cNvPr id="50" name="Text Placeholder 6"/>
          <p:cNvSpPr>
            <a:spLocks noGrp="1"/>
          </p:cNvSpPr>
          <p:nvPr>
            <p:ph type="body" sz="quarter" idx="24" hasCustomPrompt="1"/>
          </p:nvPr>
        </p:nvSpPr>
        <p:spPr>
          <a:xfrm>
            <a:off x="468313" y="2836648"/>
            <a:ext cx="431573" cy="389572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txBody>
          <a:bodyPr vert="horz" lIns="0" tIns="0" rIns="0" bIns="0" anchor="ctr" anchorCtr="0">
            <a:normAutofit/>
          </a:bodyPr>
          <a:lstStyle>
            <a:lvl1pPr marL="0" indent="0" algn="ctr">
              <a:buNone/>
              <a:defRPr sz="2000" b="1">
                <a:solidFill>
                  <a:schemeClr val="bg1"/>
                </a:solidFill>
              </a:defRPr>
            </a:lvl1pPr>
            <a:lvl2pPr marL="457200" indent="0">
              <a:buNone/>
              <a:defRPr sz="2400"/>
            </a:lvl2pPr>
            <a:lvl3pPr marL="914400" indent="0">
              <a:buNone/>
              <a:defRPr sz="2400"/>
            </a:lvl3pPr>
            <a:lvl4pPr marL="1371600" indent="0">
              <a:buNone/>
              <a:defRPr sz="2400"/>
            </a:lvl4pPr>
            <a:lvl5pPr marL="1828800" indent="0">
              <a:buNone/>
              <a:defRPr sz="2400"/>
            </a:lvl5pPr>
          </a:lstStyle>
          <a:p>
            <a:pPr lvl="0"/>
            <a:r>
              <a:rPr lang="en-US"/>
              <a:t>4</a:t>
            </a:r>
          </a:p>
        </p:txBody>
      </p:sp>
      <p:cxnSp>
        <p:nvCxnSpPr>
          <p:cNvPr id="51" name="Straight Connector 50"/>
          <p:cNvCxnSpPr/>
          <p:nvPr userDrawn="1"/>
        </p:nvCxnSpPr>
        <p:spPr>
          <a:xfrm>
            <a:off x="983661" y="3226220"/>
            <a:ext cx="5164903" cy="7026"/>
          </a:xfrm>
          <a:prstGeom prst="line">
            <a:avLst/>
          </a:prstGeom>
          <a:ln w="12700" cmpd="sng">
            <a:solidFill>
              <a:schemeClr val="tx1">
                <a:lumMod val="25000"/>
                <a:lumOff val="7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2" name="Text Placeholder 6"/>
          <p:cNvSpPr>
            <a:spLocks noGrp="1"/>
          </p:cNvSpPr>
          <p:nvPr>
            <p:ph type="body" sz="quarter" idx="25" hasCustomPrompt="1"/>
          </p:nvPr>
        </p:nvSpPr>
        <p:spPr>
          <a:xfrm>
            <a:off x="983661" y="3328432"/>
            <a:ext cx="5164903" cy="389572"/>
          </a:xfrm>
          <a:prstGeom prst="rect">
            <a:avLst/>
          </a:prstGeom>
        </p:spPr>
        <p:txBody>
          <a:bodyPr vert="horz" wrap="none" lIns="0" tIns="0" rIns="0" bIns="0" anchor="ctr" anchorCtr="0"/>
          <a:lstStyle>
            <a:lvl1pPr marL="0" indent="0">
              <a:buNone/>
              <a:defRPr sz="2000" b="1">
                <a:solidFill>
                  <a:srgbClr val="333333"/>
                </a:solidFill>
              </a:defRPr>
            </a:lvl1pPr>
            <a:lvl2pPr marL="457200" indent="0">
              <a:buNone/>
              <a:defRPr sz="2400"/>
            </a:lvl2pPr>
            <a:lvl3pPr marL="914400" indent="0">
              <a:buNone/>
              <a:defRPr sz="2400"/>
            </a:lvl3pPr>
            <a:lvl4pPr marL="1371600" indent="0">
              <a:buNone/>
              <a:defRPr sz="2400"/>
            </a:lvl4pPr>
            <a:lvl5pPr marL="1828800" indent="0">
              <a:buNone/>
              <a:defRPr sz="2400"/>
            </a:lvl5pPr>
          </a:lstStyle>
          <a:p>
            <a:pPr lvl="0"/>
            <a:r>
              <a:rPr lang="en-US"/>
              <a:t>Section Name</a:t>
            </a:r>
          </a:p>
        </p:txBody>
      </p:sp>
      <p:sp>
        <p:nvSpPr>
          <p:cNvPr id="53" name="Text Placeholder 6"/>
          <p:cNvSpPr>
            <a:spLocks noGrp="1"/>
          </p:cNvSpPr>
          <p:nvPr>
            <p:ph type="body" sz="quarter" idx="26" hasCustomPrompt="1"/>
          </p:nvPr>
        </p:nvSpPr>
        <p:spPr>
          <a:xfrm>
            <a:off x="468313" y="3328432"/>
            <a:ext cx="431573" cy="389572"/>
          </a:xfrm>
          <a:prstGeom prst="rect">
            <a:avLst/>
          </a:prstGeom>
          <a:solidFill>
            <a:schemeClr val="accent3"/>
          </a:solidFill>
        </p:spPr>
        <p:txBody>
          <a:bodyPr vert="horz" lIns="0" tIns="0" rIns="0" bIns="0" anchor="ctr" anchorCtr="0">
            <a:normAutofit/>
          </a:bodyPr>
          <a:lstStyle>
            <a:lvl1pPr marL="0" indent="0" algn="ctr">
              <a:buNone/>
              <a:defRPr sz="2000" b="1">
                <a:solidFill>
                  <a:schemeClr val="bg1"/>
                </a:solidFill>
              </a:defRPr>
            </a:lvl1pPr>
            <a:lvl2pPr marL="457200" indent="0">
              <a:buNone/>
              <a:defRPr sz="2400"/>
            </a:lvl2pPr>
            <a:lvl3pPr marL="914400" indent="0">
              <a:buNone/>
              <a:defRPr sz="2400"/>
            </a:lvl3pPr>
            <a:lvl4pPr marL="1371600" indent="0">
              <a:buNone/>
              <a:defRPr sz="2400"/>
            </a:lvl4pPr>
            <a:lvl5pPr marL="1828800" indent="0">
              <a:buNone/>
              <a:defRPr sz="2400"/>
            </a:lvl5pPr>
          </a:lstStyle>
          <a:p>
            <a:pPr lvl="0"/>
            <a:r>
              <a:rPr lang="en-US"/>
              <a:t>5</a:t>
            </a:r>
          </a:p>
        </p:txBody>
      </p:sp>
      <p:cxnSp>
        <p:nvCxnSpPr>
          <p:cNvPr id="54" name="Straight Connector 53"/>
          <p:cNvCxnSpPr/>
          <p:nvPr userDrawn="1"/>
        </p:nvCxnSpPr>
        <p:spPr>
          <a:xfrm>
            <a:off x="983661" y="3718004"/>
            <a:ext cx="5164903" cy="7026"/>
          </a:xfrm>
          <a:prstGeom prst="line">
            <a:avLst/>
          </a:prstGeom>
          <a:ln w="12700" cmpd="sng">
            <a:solidFill>
              <a:schemeClr val="tx1">
                <a:lumMod val="25000"/>
                <a:lumOff val="7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5" name="Text Placeholder 6"/>
          <p:cNvSpPr>
            <a:spLocks noGrp="1"/>
          </p:cNvSpPr>
          <p:nvPr>
            <p:ph type="body" sz="quarter" idx="27" hasCustomPrompt="1"/>
          </p:nvPr>
        </p:nvSpPr>
        <p:spPr>
          <a:xfrm>
            <a:off x="983661" y="3813991"/>
            <a:ext cx="5164903" cy="389572"/>
          </a:xfrm>
          <a:prstGeom prst="rect">
            <a:avLst/>
          </a:prstGeom>
        </p:spPr>
        <p:txBody>
          <a:bodyPr vert="horz" wrap="none" lIns="0" tIns="0" rIns="0" bIns="0" anchor="ctr" anchorCtr="0"/>
          <a:lstStyle>
            <a:lvl1pPr marL="0" indent="0">
              <a:buNone/>
              <a:defRPr sz="2000" b="0">
                <a:solidFill>
                  <a:schemeClr val="bg1">
                    <a:lumMod val="65000"/>
                  </a:schemeClr>
                </a:solidFill>
              </a:defRPr>
            </a:lvl1pPr>
            <a:lvl2pPr marL="457200" indent="0">
              <a:buNone/>
              <a:defRPr sz="2400"/>
            </a:lvl2pPr>
            <a:lvl3pPr marL="914400" indent="0">
              <a:buNone/>
              <a:defRPr sz="2400"/>
            </a:lvl3pPr>
            <a:lvl4pPr marL="1371600" indent="0">
              <a:buNone/>
              <a:defRPr sz="2400"/>
            </a:lvl4pPr>
            <a:lvl5pPr marL="1828800" indent="0">
              <a:buNone/>
              <a:defRPr sz="2400"/>
            </a:lvl5pPr>
          </a:lstStyle>
          <a:p>
            <a:pPr lvl="0"/>
            <a:r>
              <a:rPr lang="en-US"/>
              <a:t>Section Name</a:t>
            </a:r>
          </a:p>
        </p:txBody>
      </p:sp>
      <p:sp>
        <p:nvSpPr>
          <p:cNvPr id="56" name="Text Placeholder 6"/>
          <p:cNvSpPr>
            <a:spLocks noGrp="1"/>
          </p:cNvSpPr>
          <p:nvPr>
            <p:ph type="body" sz="quarter" idx="28" hasCustomPrompt="1"/>
          </p:nvPr>
        </p:nvSpPr>
        <p:spPr>
          <a:xfrm>
            <a:off x="468313" y="3813991"/>
            <a:ext cx="431573" cy="389572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txBody>
          <a:bodyPr vert="horz" lIns="0" tIns="0" rIns="0" bIns="0" anchor="ctr" anchorCtr="0">
            <a:normAutofit/>
          </a:bodyPr>
          <a:lstStyle>
            <a:lvl1pPr marL="0" indent="0" algn="ctr">
              <a:buNone/>
              <a:defRPr sz="2000" b="1">
                <a:solidFill>
                  <a:schemeClr val="bg1"/>
                </a:solidFill>
              </a:defRPr>
            </a:lvl1pPr>
            <a:lvl2pPr marL="457200" indent="0">
              <a:buNone/>
              <a:defRPr sz="2400"/>
            </a:lvl2pPr>
            <a:lvl3pPr marL="914400" indent="0">
              <a:buNone/>
              <a:defRPr sz="2400"/>
            </a:lvl3pPr>
            <a:lvl4pPr marL="1371600" indent="0">
              <a:buNone/>
              <a:defRPr sz="2400"/>
            </a:lvl4pPr>
            <a:lvl5pPr marL="1828800" indent="0">
              <a:buNone/>
              <a:defRPr sz="2400"/>
            </a:lvl5pPr>
          </a:lstStyle>
          <a:p>
            <a:pPr lvl="0"/>
            <a:r>
              <a:rPr lang="en-US"/>
              <a:t>6</a:t>
            </a:r>
          </a:p>
        </p:txBody>
      </p:sp>
      <p:cxnSp>
        <p:nvCxnSpPr>
          <p:cNvPr id="57" name="Straight Connector 56"/>
          <p:cNvCxnSpPr/>
          <p:nvPr userDrawn="1"/>
        </p:nvCxnSpPr>
        <p:spPr>
          <a:xfrm>
            <a:off x="983661" y="4203563"/>
            <a:ext cx="5164903" cy="7026"/>
          </a:xfrm>
          <a:prstGeom prst="line">
            <a:avLst/>
          </a:prstGeom>
          <a:ln w="12700" cmpd="sng">
            <a:solidFill>
              <a:schemeClr val="tx1">
                <a:lumMod val="25000"/>
                <a:lumOff val="7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8" name="Text Placeholder 6"/>
          <p:cNvSpPr>
            <a:spLocks noGrp="1"/>
          </p:cNvSpPr>
          <p:nvPr>
            <p:ph type="body" sz="quarter" idx="29" hasCustomPrompt="1"/>
          </p:nvPr>
        </p:nvSpPr>
        <p:spPr>
          <a:xfrm>
            <a:off x="983661" y="4299549"/>
            <a:ext cx="5164903" cy="389572"/>
          </a:xfrm>
          <a:prstGeom prst="rect">
            <a:avLst/>
          </a:prstGeom>
        </p:spPr>
        <p:txBody>
          <a:bodyPr vert="horz" wrap="none" lIns="0" tIns="0" rIns="0" bIns="0" anchor="ctr" anchorCtr="0"/>
          <a:lstStyle>
            <a:lvl1pPr marL="0" indent="0">
              <a:buNone/>
              <a:defRPr sz="2000" b="0">
                <a:solidFill>
                  <a:schemeClr val="bg1">
                    <a:lumMod val="65000"/>
                  </a:schemeClr>
                </a:solidFill>
              </a:defRPr>
            </a:lvl1pPr>
            <a:lvl2pPr marL="457200" indent="0">
              <a:buNone/>
              <a:defRPr sz="2400"/>
            </a:lvl2pPr>
            <a:lvl3pPr marL="914400" indent="0">
              <a:buNone/>
              <a:defRPr sz="2400"/>
            </a:lvl3pPr>
            <a:lvl4pPr marL="1371600" indent="0">
              <a:buNone/>
              <a:defRPr sz="2400"/>
            </a:lvl4pPr>
            <a:lvl5pPr marL="1828800" indent="0">
              <a:buNone/>
              <a:defRPr sz="2400"/>
            </a:lvl5pPr>
          </a:lstStyle>
          <a:p>
            <a:pPr lvl="0"/>
            <a:r>
              <a:rPr lang="en-US"/>
              <a:t>Section Name</a:t>
            </a:r>
          </a:p>
        </p:txBody>
      </p:sp>
      <p:sp>
        <p:nvSpPr>
          <p:cNvPr id="59" name="Text Placeholder 6"/>
          <p:cNvSpPr>
            <a:spLocks noGrp="1"/>
          </p:cNvSpPr>
          <p:nvPr>
            <p:ph type="body" sz="quarter" idx="30" hasCustomPrompt="1"/>
          </p:nvPr>
        </p:nvSpPr>
        <p:spPr>
          <a:xfrm>
            <a:off x="468313" y="4299549"/>
            <a:ext cx="431573" cy="389572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txBody>
          <a:bodyPr vert="horz" lIns="0" tIns="0" rIns="0" bIns="0" anchor="ctr" anchorCtr="0">
            <a:normAutofit/>
          </a:bodyPr>
          <a:lstStyle>
            <a:lvl1pPr marL="0" indent="0" algn="ctr">
              <a:buNone/>
              <a:defRPr sz="2000" b="1">
                <a:solidFill>
                  <a:schemeClr val="bg1"/>
                </a:solidFill>
              </a:defRPr>
            </a:lvl1pPr>
            <a:lvl2pPr marL="457200" indent="0">
              <a:buNone/>
              <a:defRPr sz="2400"/>
            </a:lvl2pPr>
            <a:lvl3pPr marL="914400" indent="0">
              <a:buNone/>
              <a:defRPr sz="2400"/>
            </a:lvl3pPr>
            <a:lvl4pPr marL="1371600" indent="0">
              <a:buNone/>
              <a:defRPr sz="2400"/>
            </a:lvl4pPr>
            <a:lvl5pPr marL="1828800" indent="0">
              <a:buNone/>
              <a:defRPr sz="2400"/>
            </a:lvl5pPr>
          </a:lstStyle>
          <a:p>
            <a:pPr lvl="0"/>
            <a:r>
              <a:rPr lang="en-US"/>
              <a:t>7</a:t>
            </a:r>
          </a:p>
        </p:txBody>
      </p:sp>
      <p:cxnSp>
        <p:nvCxnSpPr>
          <p:cNvPr id="60" name="Straight Connector 59"/>
          <p:cNvCxnSpPr/>
          <p:nvPr userDrawn="1"/>
        </p:nvCxnSpPr>
        <p:spPr>
          <a:xfrm>
            <a:off x="983661" y="4689121"/>
            <a:ext cx="5164903" cy="7026"/>
          </a:xfrm>
          <a:prstGeom prst="line">
            <a:avLst/>
          </a:prstGeom>
          <a:ln w="12700" cmpd="sng">
            <a:solidFill>
              <a:schemeClr val="tx1">
                <a:lumMod val="25000"/>
                <a:lumOff val="7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1396839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OC Slide -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 userDrawn="1"/>
        </p:nvSpPr>
        <p:spPr>
          <a:xfrm>
            <a:off x="6711702" y="4840514"/>
            <a:ext cx="227952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/>
              <a:t>NREL</a:t>
            </a:r>
            <a:r>
              <a:rPr lang="en-US" sz="800" baseline="0"/>
              <a:t>    </a:t>
            </a:r>
            <a:r>
              <a:rPr lang="en-US" sz="800"/>
              <a:t>|    </a:t>
            </a:r>
            <a:fld id="{BFD71CF8-5198-8441-A7C0-DC22FD64CBE4}" type="slidenum">
              <a:rPr lang="en-US" sz="800"/>
              <a:pPr marL="0" marR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lang="en-US" sz="800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7200" y="0"/>
            <a:ext cx="3214914" cy="1200151"/>
          </a:xfrm>
        </p:spPr>
        <p:txBody>
          <a:bodyPr/>
          <a:lstStyle/>
          <a:p>
            <a:r>
              <a:rPr lang="en-US"/>
              <a:t>Contents</a:t>
            </a:r>
          </a:p>
        </p:txBody>
      </p:sp>
      <p:sp>
        <p:nvSpPr>
          <p:cNvPr id="34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983661" y="1387198"/>
            <a:ext cx="5164903" cy="389572"/>
          </a:xfrm>
          <a:prstGeom prst="rect">
            <a:avLst/>
          </a:prstGeom>
        </p:spPr>
        <p:txBody>
          <a:bodyPr vert="horz" wrap="none" lIns="0" tIns="0" rIns="0" bIns="0" anchor="ctr" anchorCtr="0"/>
          <a:lstStyle>
            <a:lvl1pPr marL="0" indent="0">
              <a:buNone/>
              <a:defRPr sz="2000" b="0">
                <a:solidFill>
                  <a:schemeClr val="bg1">
                    <a:lumMod val="65000"/>
                  </a:schemeClr>
                </a:solidFill>
              </a:defRPr>
            </a:lvl1pPr>
            <a:lvl2pPr marL="457200" indent="0">
              <a:buNone/>
              <a:defRPr sz="2400"/>
            </a:lvl2pPr>
            <a:lvl3pPr marL="914400" indent="0">
              <a:buNone/>
              <a:defRPr sz="2400"/>
            </a:lvl3pPr>
            <a:lvl4pPr marL="1371600" indent="0">
              <a:buNone/>
              <a:defRPr sz="2400"/>
            </a:lvl4pPr>
            <a:lvl5pPr marL="1828800" indent="0">
              <a:buNone/>
              <a:defRPr sz="2400"/>
            </a:lvl5pPr>
          </a:lstStyle>
          <a:p>
            <a:pPr lvl="0"/>
            <a:r>
              <a:rPr lang="en-US" dirty="0"/>
              <a:t>Section Name</a:t>
            </a:r>
          </a:p>
        </p:txBody>
      </p:sp>
      <p:sp>
        <p:nvSpPr>
          <p:cNvPr id="36" name="Text Placeholder 6"/>
          <p:cNvSpPr>
            <a:spLocks noGrp="1"/>
          </p:cNvSpPr>
          <p:nvPr>
            <p:ph type="body" sz="quarter" idx="18" hasCustomPrompt="1"/>
          </p:nvPr>
        </p:nvSpPr>
        <p:spPr>
          <a:xfrm>
            <a:off x="468313" y="1387198"/>
            <a:ext cx="431573" cy="389572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txBody>
          <a:bodyPr vert="horz" lIns="0" tIns="0" rIns="0" bIns="0" anchor="ctr" anchorCtr="0">
            <a:normAutofit/>
          </a:bodyPr>
          <a:lstStyle>
            <a:lvl1pPr marL="0" indent="0" algn="ctr">
              <a:buNone/>
              <a:defRPr sz="2000" b="1">
                <a:solidFill>
                  <a:schemeClr val="bg1"/>
                </a:solidFill>
              </a:defRPr>
            </a:lvl1pPr>
            <a:lvl2pPr marL="457200" indent="0">
              <a:buNone/>
              <a:defRPr sz="2400"/>
            </a:lvl2pPr>
            <a:lvl3pPr marL="914400" indent="0">
              <a:buNone/>
              <a:defRPr sz="2400"/>
            </a:lvl3pPr>
            <a:lvl4pPr marL="1371600" indent="0">
              <a:buNone/>
              <a:defRPr sz="2400"/>
            </a:lvl4pPr>
            <a:lvl5pPr marL="1828800" indent="0">
              <a:buNone/>
              <a:defRPr sz="2400"/>
            </a:lvl5pPr>
          </a:lstStyle>
          <a:p>
            <a:pPr lvl="0"/>
            <a:r>
              <a:rPr lang="en-US" dirty="0"/>
              <a:t>1</a:t>
            </a:r>
          </a:p>
        </p:txBody>
      </p:sp>
      <p:cxnSp>
        <p:nvCxnSpPr>
          <p:cNvPr id="37" name="Straight Connector 36"/>
          <p:cNvCxnSpPr/>
          <p:nvPr userDrawn="1"/>
        </p:nvCxnSpPr>
        <p:spPr>
          <a:xfrm>
            <a:off x="983661" y="1776770"/>
            <a:ext cx="5164903" cy="7026"/>
          </a:xfrm>
          <a:prstGeom prst="line">
            <a:avLst/>
          </a:prstGeom>
          <a:ln w="12700" cmpd="sng">
            <a:solidFill>
              <a:schemeClr val="tx1">
                <a:lumMod val="25000"/>
                <a:lumOff val="7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8" name="Text Placeholder 6"/>
          <p:cNvSpPr>
            <a:spLocks noGrp="1"/>
          </p:cNvSpPr>
          <p:nvPr>
            <p:ph type="body" sz="quarter" idx="19" hasCustomPrompt="1"/>
          </p:nvPr>
        </p:nvSpPr>
        <p:spPr>
          <a:xfrm>
            <a:off x="983661" y="1866532"/>
            <a:ext cx="5164903" cy="389572"/>
          </a:xfrm>
          <a:prstGeom prst="rect">
            <a:avLst/>
          </a:prstGeom>
        </p:spPr>
        <p:txBody>
          <a:bodyPr vert="horz" wrap="none" lIns="0" tIns="0" rIns="0" bIns="0" anchor="ctr" anchorCtr="0"/>
          <a:lstStyle>
            <a:lvl1pPr marL="0" indent="0">
              <a:buNone/>
              <a:defRPr sz="2000" b="0">
                <a:solidFill>
                  <a:schemeClr val="bg1">
                    <a:lumMod val="65000"/>
                  </a:schemeClr>
                </a:solidFill>
              </a:defRPr>
            </a:lvl1pPr>
            <a:lvl2pPr marL="457200" indent="0">
              <a:buNone/>
              <a:defRPr sz="2400"/>
            </a:lvl2pPr>
            <a:lvl3pPr marL="914400" indent="0">
              <a:buNone/>
              <a:defRPr sz="2400"/>
            </a:lvl3pPr>
            <a:lvl4pPr marL="1371600" indent="0">
              <a:buNone/>
              <a:defRPr sz="2400"/>
            </a:lvl4pPr>
            <a:lvl5pPr marL="1828800" indent="0">
              <a:buNone/>
              <a:defRPr sz="2400"/>
            </a:lvl5pPr>
          </a:lstStyle>
          <a:p>
            <a:pPr lvl="0"/>
            <a:r>
              <a:rPr lang="en-US"/>
              <a:t>Section Name</a:t>
            </a:r>
          </a:p>
        </p:txBody>
      </p:sp>
      <p:sp>
        <p:nvSpPr>
          <p:cNvPr id="39" name="Text Placeholder 6"/>
          <p:cNvSpPr>
            <a:spLocks noGrp="1"/>
          </p:cNvSpPr>
          <p:nvPr>
            <p:ph type="body" sz="quarter" idx="20" hasCustomPrompt="1"/>
          </p:nvPr>
        </p:nvSpPr>
        <p:spPr>
          <a:xfrm>
            <a:off x="468313" y="1866532"/>
            <a:ext cx="431573" cy="389572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txBody>
          <a:bodyPr vert="horz" lIns="0" tIns="0" rIns="0" bIns="0" anchor="ctr" anchorCtr="0">
            <a:normAutofit/>
          </a:bodyPr>
          <a:lstStyle>
            <a:lvl1pPr marL="0" indent="0" algn="ctr">
              <a:buNone/>
              <a:defRPr sz="2000" b="1">
                <a:solidFill>
                  <a:schemeClr val="bg1"/>
                </a:solidFill>
              </a:defRPr>
            </a:lvl1pPr>
            <a:lvl2pPr marL="457200" indent="0">
              <a:buNone/>
              <a:defRPr sz="2400"/>
            </a:lvl2pPr>
            <a:lvl3pPr marL="914400" indent="0">
              <a:buNone/>
              <a:defRPr sz="2400"/>
            </a:lvl3pPr>
            <a:lvl4pPr marL="1371600" indent="0">
              <a:buNone/>
              <a:defRPr sz="2400"/>
            </a:lvl4pPr>
            <a:lvl5pPr marL="1828800" indent="0">
              <a:buNone/>
              <a:defRPr sz="2400"/>
            </a:lvl5pPr>
          </a:lstStyle>
          <a:p>
            <a:pPr lvl="0"/>
            <a:r>
              <a:rPr lang="en-US"/>
              <a:t>2</a:t>
            </a:r>
          </a:p>
        </p:txBody>
      </p:sp>
      <p:cxnSp>
        <p:nvCxnSpPr>
          <p:cNvPr id="40" name="Straight Connector 39"/>
          <p:cNvCxnSpPr/>
          <p:nvPr userDrawn="1"/>
        </p:nvCxnSpPr>
        <p:spPr>
          <a:xfrm>
            <a:off x="983661" y="2256104"/>
            <a:ext cx="5164903" cy="7026"/>
          </a:xfrm>
          <a:prstGeom prst="line">
            <a:avLst/>
          </a:prstGeom>
          <a:ln w="12700" cmpd="sng">
            <a:solidFill>
              <a:schemeClr val="tx1">
                <a:lumMod val="25000"/>
                <a:lumOff val="7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2" name="Text Placeholder 6"/>
          <p:cNvSpPr>
            <a:spLocks noGrp="1"/>
          </p:cNvSpPr>
          <p:nvPr>
            <p:ph type="body" sz="quarter" idx="21" hasCustomPrompt="1"/>
          </p:nvPr>
        </p:nvSpPr>
        <p:spPr>
          <a:xfrm>
            <a:off x="983661" y="2351089"/>
            <a:ext cx="5164903" cy="389572"/>
          </a:xfrm>
          <a:prstGeom prst="rect">
            <a:avLst/>
          </a:prstGeom>
        </p:spPr>
        <p:txBody>
          <a:bodyPr vert="horz" wrap="none" lIns="0" tIns="0" rIns="0" bIns="0" anchor="ctr" anchorCtr="0"/>
          <a:lstStyle>
            <a:lvl1pPr marL="0" indent="0">
              <a:buNone/>
              <a:defRPr sz="2000" b="0">
                <a:solidFill>
                  <a:schemeClr val="bg1">
                    <a:lumMod val="65000"/>
                  </a:schemeClr>
                </a:solidFill>
              </a:defRPr>
            </a:lvl1pPr>
            <a:lvl2pPr marL="457200" indent="0">
              <a:buNone/>
              <a:defRPr sz="2400"/>
            </a:lvl2pPr>
            <a:lvl3pPr marL="914400" indent="0">
              <a:buNone/>
              <a:defRPr sz="2400"/>
            </a:lvl3pPr>
            <a:lvl4pPr marL="1371600" indent="0">
              <a:buNone/>
              <a:defRPr sz="2400"/>
            </a:lvl4pPr>
            <a:lvl5pPr marL="1828800" indent="0">
              <a:buNone/>
              <a:defRPr sz="2400"/>
            </a:lvl5pPr>
          </a:lstStyle>
          <a:p>
            <a:pPr lvl="0"/>
            <a:r>
              <a:rPr lang="en-US"/>
              <a:t>Section Name</a:t>
            </a:r>
          </a:p>
        </p:txBody>
      </p:sp>
      <p:sp>
        <p:nvSpPr>
          <p:cNvPr id="43" name="Text Placeholder 6"/>
          <p:cNvSpPr>
            <a:spLocks noGrp="1"/>
          </p:cNvSpPr>
          <p:nvPr>
            <p:ph type="body" sz="quarter" idx="22" hasCustomPrompt="1"/>
          </p:nvPr>
        </p:nvSpPr>
        <p:spPr>
          <a:xfrm>
            <a:off x="468313" y="2351089"/>
            <a:ext cx="431573" cy="389572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txBody>
          <a:bodyPr vert="horz" lIns="0" tIns="0" rIns="0" bIns="0" anchor="ctr" anchorCtr="0">
            <a:normAutofit/>
          </a:bodyPr>
          <a:lstStyle>
            <a:lvl1pPr marL="0" indent="0" algn="ctr">
              <a:buNone/>
              <a:defRPr sz="2000" b="1">
                <a:solidFill>
                  <a:schemeClr val="bg1"/>
                </a:solidFill>
              </a:defRPr>
            </a:lvl1pPr>
            <a:lvl2pPr marL="457200" indent="0">
              <a:buNone/>
              <a:defRPr sz="2400"/>
            </a:lvl2pPr>
            <a:lvl3pPr marL="914400" indent="0">
              <a:buNone/>
              <a:defRPr sz="2400"/>
            </a:lvl3pPr>
            <a:lvl4pPr marL="1371600" indent="0">
              <a:buNone/>
              <a:defRPr sz="2400"/>
            </a:lvl4pPr>
            <a:lvl5pPr marL="1828800" indent="0">
              <a:buNone/>
              <a:defRPr sz="2400"/>
            </a:lvl5pPr>
          </a:lstStyle>
          <a:p>
            <a:pPr lvl="0"/>
            <a:r>
              <a:rPr lang="en-US"/>
              <a:t>3</a:t>
            </a:r>
          </a:p>
        </p:txBody>
      </p:sp>
      <p:cxnSp>
        <p:nvCxnSpPr>
          <p:cNvPr id="44" name="Straight Connector 43"/>
          <p:cNvCxnSpPr/>
          <p:nvPr userDrawn="1"/>
        </p:nvCxnSpPr>
        <p:spPr>
          <a:xfrm>
            <a:off x="983661" y="2740661"/>
            <a:ext cx="5164903" cy="7026"/>
          </a:xfrm>
          <a:prstGeom prst="line">
            <a:avLst/>
          </a:prstGeom>
          <a:ln w="12700" cmpd="sng">
            <a:solidFill>
              <a:schemeClr val="tx1">
                <a:lumMod val="25000"/>
                <a:lumOff val="7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9" name="Text Placeholder 6"/>
          <p:cNvSpPr>
            <a:spLocks noGrp="1"/>
          </p:cNvSpPr>
          <p:nvPr>
            <p:ph type="body" sz="quarter" idx="23" hasCustomPrompt="1"/>
          </p:nvPr>
        </p:nvSpPr>
        <p:spPr>
          <a:xfrm>
            <a:off x="983661" y="2836648"/>
            <a:ext cx="5164903" cy="389572"/>
          </a:xfrm>
          <a:prstGeom prst="rect">
            <a:avLst/>
          </a:prstGeom>
        </p:spPr>
        <p:txBody>
          <a:bodyPr vert="horz" wrap="none" lIns="0" tIns="0" rIns="0" bIns="0" anchor="ctr" anchorCtr="0"/>
          <a:lstStyle>
            <a:lvl1pPr marL="0" indent="0">
              <a:buNone/>
              <a:defRPr sz="2000" b="0">
                <a:solidFill>
                  <a:schemeClr val="bg1">
                    <a:lumMod val="65000"/>
                  </a:schemeClr>
                </a:solidFill>
              </a:defRPr>
            </a:lvl1pPr>
            <a:lvl2pPr marL="457200" indent="0">
              <a:buNone/>
              <a:defRPr sz="2400"/>
            </a:lvl2pPr>
            <a:lvl3pPr marL="914400" indent="0">
              <a:buNone/>
              <a:defRPr sz="2400"/>
            </a:lvl3pPr>
            <a:lvl4pPr marL="1371600" indent="0">
              <a:buNone/>
              <a:defRPr sz="2400"/>
            </a:lvl4pPr>
            <a:lvl5pPr marL="1828800" indent="0">
              <a:buNone/>
              <a:defRPr sz="2400"/>
            </a:lvl5pPr>
          </a:lstStyle>
          <a:p>
            <a:pPr lvl="0"/>
            <a:r>
              <a:rPr lang="en-US"/>
              <a:t>Section Name</a:t>
            </a:r>
          </a:p>
        </p:txBody>
      </p:sp>
      <p:sp>
        <p:nvSpPr>
          <p:cNvPr id="50" name="Text Placeholder 6"/>
          <p:cNvSpPr>
            <a:spLocks noGrp="1"/>
          </p:cNvSpPr>
          <p:nvPr>
            <p:ph type="body" sz="quarter" idx="24" hasCustomPrompt="1"/>
          </p:nvPr>
        </p:nvSpPr>
        <p:spPr>
          <a:xfrm>
            <a:off x="468313" y="2836648"/>
            <a:ext cx="431573" cy="389572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txBody>
          <a:bodyPr vert="horz" lIns="0" tIns="0" rIns="0" bIns="0" anchor="ctr" anchorCtr="0">
            <a:normAutofit/>
          </a:bodyPr>
          <a:lstStyle>
            <a:lvl1pPr marL="0" indent="0" algn="ctr">
              <a:buNone/>
              <a:defRPr sz="2000" b="1">
                <a:solidFill>
                  <a:schemeClr val="bg1"/>
                </a:solidFill>
              </a:defRPr>
            </a:lvl1pPr>
            <a:lvl2pPr marL="457200" indent="0">
              <a:buNone/>
              <a:defRPr sz="2400"/>
            </a:lvl2pPr>
            <a:lvl3pPr marL="914400" indent="0">
              <a:buNone/>
              <a:defRPr sz="2400"/>
            </a:lvl3pPr>
            <a:lvl4pPr marL="1371600" indent="0">
              <a:buNone/>
              <a:defRPr sz="2400"/>
            </a:lvl4pPr>
            <a:lvl5pPr marL="1828800" indent="0">
              <a:buNone/>
              <a:defRPr sz="2400"/>
            </a:lvl5pPr>
          </a:lstStyle>
          <a:p>
            <a:pPr lvl="0"/>
            <a:r>
              <a:rPr lang="en-US"/>
              <a:t>4</a:t>
            </a:r>
          </a:p>
        </p:txBody>
      </p:sp>
      <p:cxnSp>
        <p:nvCxnSpPr>
          <p:cNvPr id="51" name="Straight Connector 50"/>
          <p:cNvCxnSpPr/>
          <p:nvPr userDrawn="1"/>
        </p:nvCxnSpPr>
        <p:spPr>
          <a:xfrm>
            <a:off x="983661" y="3226220"/>
            <a:ext cx="5164903" cy="7026"/>
          </a:xfrm>
          <a:prstGeom prst="line">
            <a:avLst/>
          </a:prstGeom>
          <a:ln w="12700" cmpd="sng">
            <a:solidFill>
              <a:schemeClr val="tx1">
                <a:lumMod val="25000"/>
                <a:lumOff val="7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2" name="Text Placeholder 6"/>
          <p:cNvSpPr>
            <a:spLocks noGrp="1"/>
          </p:cNvSpPr>
          <p:nvPr>
            <p:ph type="body" sz="quarter" idx="25" hasCustomPrompt="1"/>
          </p:nvPr>
        </p:nvSpPr>
        <p:spPr>
          <a:xfrm>
            <a:off x="983661" y="3328432"/>
            <a:ext cx="5164903" cy="389572"/>
          </a:xfrm>
          <a:prstGeom prst="rect">
            <a:avLst/>
          </a:prstGeom>
        </p:spPr>
        <p:txBody>
          <a:bodyPr vert="horz" wrap="none" lIns="0" tIns="0" rIns="0" bIns="0" anchor="ctr" anchorCtr="0"/>
          <a:lstStyle>
            <a:lvl1pPr marL="0" indent="0">
              <a:buNone/>
              <a:defRPr sz="2000" b="0">
                <a:solidFill>
                  <a:schemeClr val="bg1">
                    <a:lumMod val="65000"/>
                  </a:schemeClr>
                </a:solidFill>
              </a:defRPr>
            </a:lvl1pPr>
            <a:lvl2pPr marL="457200" indent="0">
              <a:buNone/>
              <a:defRPr sz="2400"/>
            </a:lvl2pPr>
            <a:lvl3pPr marL="914400" indent="0">
              <a:buNone/>
              <a:defRPr sz="2400"/>
            </a:lvl3pPr>
            <a:lvl4pPr marL="1371600" indent="0">
              <a:buNone/>
              <a:defRPr sz="2400"/>
            </a:lvl4pPr>
            <a:lvl5pPr marL="1828800" indent="0">
              <a:buNone/>
              <a:defRPr sz="2400"/>
            </a:lvl5pPr>
          </a:lstStyle>
          <a:p>
            <a:pPr lvl="0"/>
            <a:r>
              <a:rPr lang="en-US"/>
              <a:t>Section Name</a:t>
            </a:r>
          </a:p>
        </p:txBody>
      </p:sp>
      <p:sp>
        <p:nvSpPr>
          <p:cNvPr id="53" name="Text Placeholder 6"/>
          <p:cNvSpPr>
            <a:spLocks noGrp="1"/>
          </p:cNvSpPr>
          <p:nvPr>
            <p:ph type="body" sz="quarter" idx="26" hasCustomPrompt="1"/>
          </p:nvPr>
        </p:nvSpPr>
        <p:spPr>
          <a:xfrm>
            <a:off x="468313" y="3328432"/>
            <a:ext cx="431573" cy="389572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txBody>
          <a:bodyPr vert="horz" lIns="0" tIns="0" rIns="0" bIns="0" anchor="ctr" anchorCtr="0">
            <a:normAutofit/>
          </a:bodyPr>
          <a:lstStyle>
            <a:lvl1pPr marL="0" indent="0" algn="ctr">
              <a:buNone/>
              <a:defRPr sz="2000" b="1">
                <a:solidFill>
                  <a:schemeClr val="bg1"/>
                </a:solidFill>
              </a:defRPr>
            </a:lvl1pPr>
            <a:lvl2pPr marL="457200" indent="0">
              <a:buNone/>
              <a:defRPr sz="2400"/>
            </a:lvl2pPr>
            <a:lvl3pPr marL="914400" indent="0">
              <a:buNone/>
              <a:defRPr sz="2400"/>
            </a:lvl3pPr>
            <a:lvl4pPr marL="1371600" indent="0">
              <a:buNone/>
              <a:defRPr sz="2400"/>
            </a:lvl4pPr>
            <a:lvl5pPr marL="1828800" indent="0">
              <a:buNone/>
              <a:defRPr sz="2400"/>
            </a:lvl5pPr>
          </a:lstStyle>
          <a:p>
            <a:pPr lvl="0"/>
            <a:r>
              <a:rPr lang="en-US"/>
              <a:t>5</a:t>
            </a:r>
          </a:p>
        </p:txBody>
      </p:sp>
      <p:cxnSp>
        <p:nvCxnSpPr>
          <p:cNvPr id="54" name="Straight Connector 53"/>
          <p:cNvCxnSpPr/>
          <p:nvPr userDrawn="1"/>
        </p:nvCxnSpPr>
        <p:spPr>
          <a:xfrm>
            <a:off x="983661" y="3718004"/>
            <a:ext cx="5164903" cy="7026"/>
          </a:xfrm>
          <a:prstGeom prst="line">
            <a:avLst/>
          </a:prstGeom>
          <a:ln w="12700" cmpd="sng">
            <a:solidFill>
              <a:schemeClr val="tx1">
                <a:lumMod val="25000"/>
                <a:lumOff val="7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5" name="Text Placeholder 6"/>
          <p:cNvSpPr>
            <a:spLocks noGrp="1"/>
          </p:cNvSpPr>
          <p:nvPr>
            <p:ph type="body" sz="quarter" idx="27" hasCustomPrompt="1"/>
          </p:nvPr>
        </p:nvSpPr>
        <p:spPr>
          <a:xfrm>
            <a:off x="983661" y="3813991"/>
            <a:ext cx="5164903" cy="389572"/>
          </a:xfrm>
          <a:prstGeom prst="rect">
            <a:avLst/>
          </a:prstGeom>
        </p:spPr>
        <p:txBody>
          <a:bodyPr vert="horz" wrap="none" lIns="0" tIns="0" rIns="0" bIns="0" anchor="ctr" anchorCtr="0"/>
          <a:lstStyle>
            <a:lvl1pPr marL="0" indent="0">
              <a:buNone/>
              <a:defRPr sz="2000" b="1">
                <a:solidFill>
                  <a:srgbClr val="333333"/>
                </a:solidFill>
              </a:defRPr>
            </a:lvl1pPr>
            <a:lvl2pPr marL="457200" indent="0">
              <a:buNone/>
              <a:defRPr sz="2400"/>
            </a:lvl2pPr>
            <a:lvl3pPr marL="914400" indent="0">
              <a:buNone/>
              <a:defRPr sz="2400"/>
            </a:lvl3pPr>
            <a:lvl4pPr marL="1371600" indent="0">
              <a:buNone/>
              <a:defRPr sz="2400"/>
            </a:lvl4pPr>
            <a:lvl5pPr marL="1828800" indent="0">
              <a:buNone/>
              <a:defRPr sz="2400"/>
            </a:lvl5pPr>
          </a:lstStyle>
          <a:p>
            <a:pPr lvl="0"/>
            <a:r>
              <a:rPr lang="en-US"/>
              <a:t>Section Name</a:t>
            </a:r>
          </a:p>
        </p:txBody>
      </p:sp>
      <p:sp>
        <p:nvSpPr>
          <p:cNvPr id="56" name="Text Placeholder 6"/>
          <p:cNvSpPr>
            <a:spLocks noGrp="1"/>
          </p:cNvSpPr>
          <p:nvPr>
            <p:ph type="body" sz="quarter" idx="28" hasCustomPrompt="1"/>
          </p:nvPr>
        </p:nvSpPr>
        <p:spPr>
          <a:xfrm>
            <a:off x="468313" y="3813991"/>
            <a:ext cx="431573" cy="389572"/>
          </a:xfrm>
          <a:prstGeom prst="rect">
            <a:avLst/>
          </a:prstGeom>
          <a:solidFill>
            <a:schemeClr val="accent3"/>
          </a:solidFill>
        </p:spPr>
        <p:txBody>
          <a:bodyPr vert="horz" lIns="0" tIns="0" rIns="0" bIns="0" anchor="ctr" anchorCtr="0">
            <a:normAutofit/>
          </a:bodyPr>
          <a:lstStyle>
            <a:lvl1pPr marL="0" indent="0" algn="ctr">
              <a:buNone/>
              <a:defRPr sz="2000" b="1">
                <a:solidFill>
                  <a:schemeClr val="bg1"/>
                </a:solidFill>
              </a:defRPr>
            </a:lvl1pPr>
            <a:lvl2pPr marL="457200" indent="0">
              <a:buNone/>
              <a:defRPr sz="2400"/>
            </a:lvl2pPr>
            <a:lvl3pPr marL="914400" indent="0">
              <a:buNone/>
              <a:defRPr sz="2400"/>
            </a:lvl3pPr>
            <a:lvl4pPr marL="1371600" indent="0">
              <a:buNone/>
              <a:defRPr sz="2400"/>
            </a:lvl4pPr>
            <a:lvl5pPr marL="1828800" indent="0">
              <a:buNone/>
              <a:defRPr sz="2400"/>
            </a:lvl5pPr>
          </a:lstStyle>
          <a:p>
            <a:pPr lvl="0"/>
            <a:r>
              <a:rPr lang="en-US"/>
              <a:t>6</a:t>
            </a:r>
          </a:p>
        </p:txBody>
      </p:sp>
      <p:cxnSp>
        <p:nvCxnSpPr>
          <p:cNvPr id="57" name="Straight Connector 56"/>
          <p:cNvCxnSpPr/>
          <p:nvPr userDrawn="1"/>
        </p:nvCxnSpPr>
        <p:spPr>
          <a:xfrm>
            <a:off x="983661" y="4203563"/>
            <a:ext cx="5164903" cy="7026"/>
          </a:xfrm>
          <a:prstGeom prst="line">
            <a:avLst/>
          </a:prstGeom>
          <a:ln w="12700" cmpd="sng">
            <a:solidFill>
              <a:schemeClr val="tx1">
                <a:lumMod val="25000"/>
                <a:lumOff val="7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8" name="Text Placeholder 6"/>
          <p:cNvSpPr>
            <a:spLocks noGrp="1"/>
          </p:cNvSpPr>
          <p:nvPr>
            <p:ph type="body" sz="quarter" idx="29" hasCustomPrompt="1"/>
          </p:nvPr>
        </p:nvSpPr>
        <p:spPr>
          <a:xfrm>
            <a:off x="983661" y="4299549"/>
            <a:ext cx="5164903" cy="389572"/>
          </a:xfrm>
          <a:prstGeom prst="rect">
            <a:avLst/>
          </a:prstGeom>
        </p:spPr>
        <p:txBody>
          <a:bodyPr vert="horz" wrap="none" lIns="0" tIns="0" rIns="0" bIns="0" anchor="ctr" anchorCtr="0"/>
          <a:lstStyle>
            <a:lvl1pPr marL="0" indent="0">
              <a:buNone/>
              <a:defRPr sz="2000" b="0">
                <a:solidFill>
                  <a:schemeClr val="bg1">
                    <a:lumMod val="65000"/>
                  </a:schemeClr>
                </a:solidFill>
              </a:defRPr>
            </a:lvl1pPr>
            <a:lvl2pPr marL="457200" indent="0">
              <a:buNone/>
              <a:defRPr sz="2400"/>
            </a:lvl2pPr>
            <a:lvl3pPr marL="914400" indent="0">
              <a:buNone/>
              <a:defRPr sz="2400"/>
            </a:lvl3pPr>
            <a:lvl4pPr marL="1371600" indent="0">
              <a:buNone/>
              <a:defRPr sz="2400"/>
            </a:lvl4pPr>
            <a:lvl5pPr marL="1828800" indent="0">
              <a:buNone/>
              <a:defRPr sz="2400"/>
            </a:lvl5pPr>
          </a:lstStyle>
          <a:p>
            <a:pPr lvl="0"/>
            <a:r>
              <a:rPr lang="en-US"/>
              <a:t>Section Name</a:t>
            </a:r>
          </a:p>
        </p:txBody>
      </p:sp>
      <p:sp>
        <p:nvSpPr>
          <p:cNvPr id="59" name="Text Placeholder 6"/>
          <p:cNvSpPr>
            <a:spLocks noGrp="1"/>
          </p:cNvSpPr>
          <p:nvPr>
            <p:ph type="body" sz="quarter" idx="30" hasCustomPrompt="1"/>
          </p:nvPr>
        </p:nvSpPr>
        <p:spPr>
          <a:xfrm>
            <a:off x="468313" y="4299549"/>
            <a:ext cx="431573" cy="389572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txBody>
          <a:bodyPr vert="horz" lIns="0" tIns="0" rIns="0" bIns="0" anchor="ctr" anchorCtr="0">
            <a:normAutofit/>
          </a:bodyPr>
          <a:lstStyle>
            <a:lvl1pPr marL="0" indent="0" algn="ctr">
              <a:buNone/>
              <a:defRPr sz="2000" b="1">
                <a:solidFill>
                  <a:schemeClr val="bg1"/>
                </a:solidFill>
              </a:defRPr>
            </a:lvl1pPr>
            <a:lvl2pPr marL="457200" indent="0">
              <a:buNone/>
              <a:defRPr sz="2400"/>
            </a:lvl2pPr>
            <a:lvl3pPr marL="914400" indent="0">
              <a:buNone/>
              <a:defRPr sz="2400"/>
            </a:lvl3pPr>
            <a:lvl4pPr marL="1371600" indent="0">
              <a:buNone/>
              <a:defRPr sz="2400"/>
            </a:lvl4pPr>
            <a:lvl5pPr marL="1828800" indent="0">
              <a:buNone/>
              <a:defRPr sz="2400"/>
            </a:lvl5pPr>
          </a:lstStyle>
          <a:p>
            <a:pPr lvl="0"/>
            <a:r>
              <a:rPr lang="en-US"/>
              <a:t>7</a:t>
            </a:r>
          </a:p>
        </p:txBody>
      </p:sp>
      <p:cxnSp>
        <p:nvCxnSpPr>
          <p:cNvPr id="60" name="Straight Connector 59"/>
          <p:cNvCxnSpPr/>
          <p:nvPr userDrawn="1"/>
        </p:nvCxnSpPr>
        <p:spPr>
          <a:xfrm>
            <a:off x="983661" y="4689121"/>
            <a:ext cx="5164903" cy="7026"/>
          </a:xfrm>
          <a:prstGeom prst="line">
            <a:avLst/>
          </a:prstGeom>
          <a:ln w="12700" cmpd="sng">
            <a:solidFill>
              <a:schemeClr val="tx1">
                <a:lumMod val="25000"/>
                <a:lumOff val="7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3991963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OC Slide -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 userDrawn="1"/>
        </p:nvSpPr>
        <p:spPr>
          <a:xfrm>
            <a:off x="6711702" y="4840514"/>
            <a:ext cx="227952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/>
              <a:t>NREL</a:t>
            </a:r>
            <a:r>
              <a:rPr lang="en-US" sz="800" baseline="0"/>
              <a:t>    </a:t>
            </a:r>
            <a:r>
              <a:rPr lang="en-US" sz="800"/>
              <a:t>|    </a:t>
            </a:r>
            <a:fld id="{BFD71CF8-5198-8441-A7C0-DC22FD64CBE4}" type="slidenum">
              <a:rPr lang="en-US" sz="800"/>
              <a:pPr marL="0" marR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lang="en-US" sz="800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7200" y="0"/>
            <a:ext cx="3214914" cy="1200151"/>
          </a:xfrm>
        </p:spPr>
        <p:txBody>
          <a:bodyPr/>
          <a:lstStyle/>
          <a:p>
            <a:r>
              <a:rPr lang="en-US"/>
              <a:t>Contents</a:t>
            </a:r>
          </a:p>
        </p:txBody>
      </p:sp>
      <p:sp>
        <p:nvSpPr>
          <p:cNvPr id="34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983661" y="1387198"/>
            <a:ext cx="5164903" cy="389572"/>
          </a:xfrm>
          <a:prstGeom prst="rect">
            <a:avLst/>
          </a:prstGeom>
        </p:spPr>
        <p:txBody>
          <a:bodyPr vert="horz" wrap="none" lIns="0" tIns="0" rIns="0" bIns="0" anchor="ctr" anchorCtr="0"/>
          <a:lstStyle>
            <a:lvl1pPr marL="0" indent="0">
              <a:buNone/>
              <a:defRPr sz="2000" b="0">
                <a:solidFill>
                  <a:schemeClr val="bg1">
                    <a:lumMod val="65000"/>
                  </a:schemeClr>
                </a:solidFill>
              </a:defRPr>
            </a:lvl1pPr>
            <a:lvl2pPr marL="457200" indent="0">
              <a:buNone/>
              <a:defRPr sz="2400"/>
            </a:lvl2pPr>
            <a:lvl3pPr marL="914400" indent="0">
              <a:buNone/>
              <a:defRPr sz="2400"/>
            </a:lvl3pPr>
            <a:lvl4pPr marL="1371600" indent="0">
              <a:buNone/>
              <a:defRPr sz="2400"/>
            </a:lvl4pPr>
            <a:lvl5pPr marL="1828800" indent="0">
              <a:buNone/>
              <a:defRPr sz="2400"/>
            </a:lvl5pPr>
          </a:lstStyle>
          <a:p>
            <a:pPr lvl="0"/>
            <a:r>
              <a:rPr lang="en-US" dirty="0"/>
              <a:t>Section Name</a:t>
            </a:r>
          </a:p>
        </p:txBody>
      </p:sp>
      <p:sp>
        <p:nvSpPr>
          <p:cNvPr id="36" name="Text Placeholder 6"/>
          <p:cNvSpPr>
            <a:spLocks noGrp="1"/>
          </p:cNvSpPr>
          <p:nvPr>
            <p:ph type="body" sz="quarter" idx="18" hasCustomPrompt="1"/>
          </p:nvPr>
        </p:nvSpPr>
        <p:spPr>
          <a:xfrm>
            <a:off x="468313" y="1387198"/>
            <a:ext cx="431573" cy="389572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txBody>
          <a:bodyPr vert="horz" lIns="0" tIns="0" rIns="0" bIns="0" anchor="ctr" anchorCtr="0">
            <a:normAutofit/>
          </a:bodyPr>
          <a:lstStyle>
            <a:lvl1pPr marL="0" indent="0" algn="ctr">
              <a:buNone/>
              <a:defRPr sz="2000" b="1">
                <a:solidFill>
                  <a:schemeClr val="bg1"/>
                </a:solidFill>
              </a:defRPr>
            </a:lvl1pPr>
            <a:lvl2pPr marL="457200" indent="0">
              <a:buNone/>
              <a:defRPr sz="2400"/>
            </a:lvl2pPr>
            <a:lvl3pPr marL="914400" indent="0">
              <a:buNone/>
              <a:defRPr sz="2400"/>
            </a:lvl3pPr>
            <a:lvl4pPr marL="1371600" indent="0">
              <a:buNone/>
              <a:defRPr sz="2400"/>
            </a:lvl4pPr>
            <a:lvl5pPr marL="1828800" indent="0">
              <a:buNone/>
              <a:defRPr sz="2400"/>
            </a:lvl5pPr>
          </a:lstStyle>
          <a:p>
            <a:pPr lvl="0"/>
            <a:r>
              <a:rPr lang="en-US"/>
              <a:t>1</a:t>
            </a:r>
          </a:p>
        </p:txBody>
      </p:sp>
      <p:cxnSp>
        <p:nvCxnSpPr>
          <p:cNvPr id="37" name="Straight Connector 36"/>
          <p:cNvCxnSpPr/>
          <p:nvPr userDrawn="1"/>
        </p:nvCxnSpPr>
        <p:spPr>
          <a:xfrm>
            <a:off x="983661" y="1776770"/>
            <a:ext cx="5164903" cy="7026"/>
          </a:xfrm>
          <a:prstGeom prst="line">
            <a:avLst/>
          </a:prstGeom>
          <a:ln w="12700" cmpd="sng">
            <a:solidFill>
              <a:schemeClr val="tx1">
                <a:lumMod val="25000"/>
                <a:lumOff val="7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8" name="Text Placeholder 6"/>
          <p:cNvSpPr>
            <a:spLocks noGrp="1"/>
          </p:cNvSpPr>
          <p:nvPr>
            <p:ph type="body" sz="quarter" idx="19" hasCustomPrompt="1"/>
          </p:nvPr>
        </p:nvSpPr>
        <p:spPr>
          <a:xfrm>
            <a:off x="983661" y="1866532"/>
            <a:ext cx="5164903" cy="389572"/>
          </a:xfrm>
          <a:prstGeom prst="rect">
            <a:avLst/>
          </a:prstGeom>
        </p:spPr>
        <p:txBody>
          <a:bodyPr vert="horz" wrap="none" lIns="0" tIns="0" rIns="0" bIns="0" anchor="ctr" anchorCtr="0"/>
          <a:lstStyle>
            <a:lvl1pPr marL="0" indent="0">
              <a:buNone/>
              <a:defRPr sz="2000" b="0">
                <a:solidFill>
                  <a:schemeClr val="bg1">
                    <a:lumMod val="65000"/>
                  </a:schemeClr>
                </a:solidFill>
              </a:defRPr>
            </a:lvl1pPr>
            <a:lvl2pPr marL="457200" indent="0">
              <a:buNone/>
              <a:defRPr sz="2400"/>
            </a:lvl2pPr>
            <a:lvl3pPr marL="914400" indent="0">
              <a:buNone/>
              <a:defRPr sz="2400"/>
            </a:lvl3pPr>
            <a:lvl4pPr marL="1371600" indent="0">
              <a:buNone/>
              <a:defRPr sz="2400"/>
            </a:lvl4pPr>
            <a:lvl5pPr marL="1828800" indent="0">
              <a:buNone/>
              <a:defRPr sz="2400"/>
            </a:lvl5pPr>
          </a:lstStyle>
          <a:p>
            <a:pPr lvl="0"/>
            <a:r>
              <a:rPr lang="en-US"/>
              <a:t>Section Name</a:t>
            </a:r>
          </a:p>
        </p:txBody>
      </p:sp>
      <p:sp>
        <p:nvSpPr>
          <p:cNvPr id="39" name="Text Placeholder 6"/>
          <p:cNvSpPr>
            <a:spLocks noGrp="1"/>
          </p:cNvSpPr>
          <p:nvPr>
            <p:ph type="body" sz="quarter" idx="20" hasCustomPrompt="1"/>
          </p:nvPr>
        </p:nvSpPr>
        <p:spPr>
          <a:xfrm>
            <a:off x="468313" y="1866532"/>
            <a:ext cx="431573" cy="389572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txBody>
          <a:bodyPr vert="horz" lIns="0" tIns="0" rIns="0" bIns="0" anchor="ctr" anchorCtr="0">
            <a:normAutofit/>
          </a:bodyPr>
          <a:lstStyle>
            <a:lvl1pPr marL="0" indent="0" algn="ctr">
              <a:buNone/>
              <a:defRPr sz="2000" b="1">
                <a:solidFill>
                  <a:schemeClr val="bg1"/>
                </a:solidFill>
              </a:defRPr>
            </a:lvl1pPr>
            <a:lvl2pPr marL="457200" indent="0">
              <a:buNone/>
              <a:defRPr sz="2400"/>
            </a:lvl2pPr>
            <a:lvl3pPr marL="914400" indent="0">
              <a:buNone/>
              <a:defRPr sz="2400"/>
            </a:lvl3pPr>
            <a:lvl4pPr marL="1371600" indent="0">
              <a:buNone/>
              <a:defRPr sz="2400"/>
            </a:lvl4pPr>
            <a:lvl5pPr marL="1828800" indent="0">
              <a:buNone/>
              <a:defRPr sz="2400"/>
            </a:lvl5pPr>
          </a:lstStyle>
          <a:p>
            <a:pPr lvl="0"/>
            <a:r>
              <a:rPr lang="en-US"/>
              <a:t>2</a:t>
            </a:r>
          </a:p>
        </p:txBody>
      </p:sp>
      <p:cxnSp>
        <p:nvCxnSpPr>
          <p:cNvPr id="40" name="Straight Connector 39"/>
          <p:cNvCxnSpPr/>
          <p:nvPr userDrawn="1"/>
        </p:nvCxnSpPr>
        <p:spPr>
          <a:xfrm>
            <a:off x="983661" y="2256104"/>
            <a:ext cx="5164903" cy="7026"/>
          </a:xfrm>
          <a:prstGeom prst="line">
            <a:avLst/>
          </a:prstGeom>
          <a:ln w="12700" cmpd="sng">
            <a:solidFill>
              <a:schemeClr val="tx1">
                <a:lumMod val="25000"/>
                <a:lumOff val="7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2" name="Text Placeholder 6"/>
          <p:cNvSpPr>
            <a:spLocks noGrp="1"/>
          </p:cNvSpPr>
          <p:nvPr>
            <p:ph type="body" sz="quarter" idx="21" hasCustomPrompt="1"/>
          </p:nvPr>
        </p:nvSpPr>
        <p:spPr>
          <a:xfrm>
            <a:off x="983661" y="2351089"/>
            <a:ext cx="5164903" cy="389572"/>
          </a:xfrm>
          <a:prstGeom prst="rect">
            <a:avLst/>
          </a:prstGeom>
        </p:spPr>
        <p:txBody>
          <a:bodyPr vert="horz" wrap="none" lIns="0" tIns="0" rIns="0" bIns="0" anchor="ctr" anchorCtr="0"/>
          <a:lstStyle>
            <a:lvl1pPr marL="0" indent="0">
              <a:buNone/>
              <a:defRPr sz="2000" b="0">
                <a:solidFill>
                  <a:schemeClr val="bg1">
                    <a:lumMod val="65000"/>
                  </a:schemeClr>
                </a:solidFill>
              </a:defRPr>
            </a:lvl1pPr>
            <a:lvl2pPr marL="457200" indent="0">
              <a:buNone/>
              <a:defRPr sz="2400"/>
            </a:lvl2pPr>
            <a:lvl3pPr marL="914400" indent="0">
              <a:buNone/>
              <a:defRPr sz="2400"/>
            </a:lvl3pPr>
            <a:lvl4pPr marL="1371600" indent="0">
              <a:buNone/>
              <a:defRPr sz="2400"/>
            </a:lvl4pPr>
            <a:lvl5pPr marL="1828800" indent="0">
              <a:buNone/>
              <a:defRPr sz="2400"/>
            </a:lvl5pPr>
          </a:lstStyle>
          <a:p>
            <a:pPr lvl="0"/>
            <a:r>
              <a:rPr lang="en-US"/>
              <a:t>Section Name</a:t>
            </a:r>
          </a:p>
        </p:txBody>
      </p:sp>
      <p:sp>
        <p:nvSpPr>
          <p:cNvPr id="43" name="Text Placeholder 6"/>
          <p:cNvSpPr>
            <a:spLocks noGrp="1"/>
          </p:cNvSpPr>
          <p:nvPr>
            <p:ph type="body" sz="quarter" idx="22" hasCustomPrompt="1"/>
          </p:nvPr>
        </p:nvSpPr>
        <p:spPr>
          <a:xfrm>
            <a:off x="468313" y="2351089"/>
            <a:ext cx="431573" cy="389572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txBody>
          <a:bodyPr vert="horz" lIns="0" tIns="0" rIns="0" bIns="0" anchor="ctr" anchorCtr="0">
            <a:normAutofit/>
          </a:bodyPr>
          <a:lstStyle>
            <a:lvl1pPr marL="0" indent="0" algn="ctr">
              <a:buNone/>
              <a:defRPr sz="2000" b="1">
                <a:solidFill>
                  <a:schemeClr val="bg1"/>
                </a:solidFill>
              </a:defRPr>
            </a:lvl1pPr>
            <a:lvl2pPr marL="457200" indent="0">
              <a:buNone/>
              <a:defRPr sz="2400"/>
            </a:lvl2pPr>
            <a:lvl3pPr marL="914400" indent="0">
              <a:buNone/>
              <a:defRPr sz="2400"/>
            </a:lvl3pPr>
            <a:lvl4pPr marL="1371600" indent="0">
              <a:buNone/>
              <a:defRPr sz="2400"/>
            </a:lvl4pPr>
            <a:lvl5pPr marL="1828800" indent="0">
              <a:buNone/>
              <a:defRPr sz="2400"/>
            </a:lvl5pPr>
          </a:lstStyle>
          <a:p>
            <a:pPr lvl="0"/>
            <a:r>
              <a:rPr lang="en-US"/>
              <a:t>3</a:t>
            </a:r>
          </a:p>
        </p:txBody>
      </p:sp>
      <p:cxnSp>
        <p:nvCxnSpPr>
          <p:cNvPr id="44" name="Straight Connector 43"/>
          <p:cNvCxnSpPr/>
          <p:nvPr userDrawn="1"/>
        </p:nvCxnSpPr>
        <p:spPr>
          <a:xfrm>
            <a:off x="983661" y="2740661"/>
            <a:ext cx="5164903" cy="7026"/>
          </a:xfrm>
          <a:prstGeom prst="line">
            <a:avLst/>
          </a:prstGeom>
          <a:ln w="12700" cmpd="sng">
            <a:solidFill>
              <a:schemeClr val="tx1">
                <a:lumMod val="25000"/>
                <a:lumOff val="7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9" name="Text Placeholder 6"/>
          <p:cNvSpPr>
            <a:spLocks noGrp="1"/>
          </p:cNvSpPr>
          <p:nvPr>
            <p:ph type="body" sz="quarter" idx="23" hasCustomPrompt="1"/>
          </p:nvPr>
        </p:nvSpPr>
        <p:spPr>
          <a:xfrm>
            <a:off x="983661" y="2836648"/>
            <a:ext cx="5164903" cy="389572"/>
          </a:xfrm>
          <a:prstGeom prst="rect">
            <a:avLst/>
          </a:prstGeom>
        </p:spPr>
        <p:txBody>
          <a:bodyPr vert="horz" wrap="none" lIns="0" tIns="0" rIns="0" bIns="0" anchor="ctr" anchorCtr="0"/>
          <a:lstStyle>
            <a:lvl1pPr marL="0" indent="0">
              <a:buNone/>
              <a:defRPr sz="2000" b="0">
                <a:solidFill>
                  <a:schemeClr val="bg1">
                    <a:lumMod val="65000"/>
                  </a:schemeClr>
                </a:solidFill>
              </a:defRPr>
            </a:lvl1pPr>
            <a:lvl2pPr marL="457200" indent="0">
              <a:buNone/>
              <a:defRPr sz="2400"/>
            </a:lvl2pPr>
            <a:lvl3pPr marL="914400" indent="0">
              <a:buNone/>
              <a:defRPr sz="2400"/>
            </a:lvl3pPr>
            <a:lvl4pPr marL="1371600" indent="0">
              <a:buNone/>
              <a:defRPr sz="2400"/>
            </a:lvl4pPr>
            <a:lvl5pPr marL="1828800" indent="0">
              <a:buNone/>
              <a:defRPr sz="2400"/>
            </a:lvl5pPr>
          </a:lstStyle>
          <a:p>
            <a:pPr lvl="0"/>
            <a:r>
              <a:rPr lang="en-US"/>
              <a:t>Section Name</a:t>
            </a:r>
          </a:p>
        </p:txBody>
      </p:sp>
      <p:sp>
        <p:nvSpPr>
          <p:cNvPr id="50" name="Text Placeholder 6"/>
          <p:cNvSpPr>
            <a:spLocks noGrp="1"/>
          </p:cNvSpPr>
          <p:nvPr>
            <p:ph type="body" sz="quarter" idx="24" hasCustomPrompt="1"/>
          </p:nvPr>
        </p:nvSpPr>
        <p:spPr>
          <a:xfrm>
            <a:off x="468313" y="2836648"/>
            <a:ext cx="431573" cy="389572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txBody>
          <a:bodyPr vert="horz" lIns="0" tIns="0" rIns="0" bIns="0" anchor="ctr" anchorCtr="0">
            <a:normAutofit/>
          </a:bodyPr>
          <a:lstStyle>
            <a:lvl1pPr marL="0" indent="0" algn="ctr">
              <a:buNone/>
              <a:defRPr sz="2000" b="1">
                <a:solidFill>
                  <a:schemeClr val="bg1"/>
                </a:solidFill>
              </a:defRPr>
            </a:lvl1pPr>
            <a:lvl2pPr marL="457200" indent="0">
              <a:buNone/>
              <a:defRPr sz="2400"/>
            </a:lvl2pPr>
            <a:lvl3pPr marL="914400" indent="0">
              <a:buNone/>
              <a:defRPr sz="2400"/>
            </a:lvl3pPr>
            <a:lvl4pPr marL="1371600" indent="0">
              <a:buNone/>
              <a:defRPr sz="2400"/>
            </a:lvl4pPr>
            <a:lvl5pPr marL="1828800" indent="0">
              <a:buNone/>
              <a:defRPr sz="2400"/>
            </a:lvl5pPr>
          </a:lstStyle>
          <a:p>
            <a:pPr lvl="0"/>
            <a:r>
              <a:rPr lang="en-US"/>
              <a:t>4</a:t>
            </a:r>
          </a:p>
        </p:txBody>
      </p:sp>
      <p:cxnSp>
        <p:nvCxnSpPr>
          <p:cNvPr id="51" name="Straight Connector 50"/>
          <p:cNvCxnSpPr/>
          <p:nvPr userDrawn="1"/>
        </p:nvCxnSpPr>
        <p:spPr>
          <a:xfrm>
            <a:off x="983661" y="3226220"/>
            <a:ext cx="5164903" cy="7026"/>
          </a:xfrm>
          <a:prstGeom prst="line">
            <a:avLst/>
          </a:prstGeom>
          <a:ln w="12700" cmpd="sng">
            <a:solidFill>
              <a:schemeClr val="tx1">
                <a:lumMod val="25000"/>
                <a:lumOff val="7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2" name="Text Placeholder 6"/>
          <p:cNvSpPr>
            <a:spLocks noGrp="1"/>
          </p:cNvSpPr>
          <p:nvPr>
            <p:ph type="body" sz="quarter" idx="25" hasCustomPrompt="1"/>
          </p:nvPr>
        </p:nvSpPr>
        <p:spPr>
          <a:xfrm>
            <a:off x="983661" y="3328432"/>
            <a:ext cx="5164903" cy="389572"/>
          </a:xfrm>
          <a:prstGeom prst="rect">
            <a:avLst/>
          </a:prstGeom>
        </p:spPr>
        <p:txBody>
          <a:bodyPr vert="horz" wrap="none" lIns="0" tIns="0" rIns="0" bIns="0" anchor="ctr" anchorCtr="0"/>
          <a:lstStyle>
            <a:lvl1pPr marL="0" indent="0">
              <a:buNone/>
              <a:defRPr sz="2000" b="0">
                <a:solidFill>
                  <a:schemeClr val="bg1">
                    <a:lumMod val="65000"/>
                  </a:schemeClr>
                </a:solidFill>
              </a:defRPr>
            </a:lvl1pPr>
            <a:lvl2pPr marL="457200" indent="0">
              <a:buNone/>
              <a:defRPr sz="2400"/>
            </a:lvl2pPr>
            <a:lvl3pPr marL="914400" indent="0">
              <a:buNone/>
              <a:defRPr sz="2400"/>
            </a:lvl3pPr>
            <a:lvl4pPr marL="1371600" indent="0">
              <a:buNone/>
              <a:defRPr sz="2400"/>
            </a:lvl4pPr>
            <a:lvl5pPr marL="1828800" indent="0">
              <a:buNone/>
              <a:defRPr sz="2400"/>
            </a:lvl5pPr>
          </a:lstStyle>
          <a:p>
            <a:pPr lvl="0"/>
            <a:r>
              <a:rPr lang="en-US"/>
              <a:t>Section Name</a:t>
            </a:r>
          </a:p>
        </p:txBody>
      </p:sp>
      <p:sp>
        <p:nvSpPr>
          <p:cNvPr id="53" name="Text Placeholder 6"/>
          <p:cNvSpPr>
            <a:spLocks noGrp="1"/>
          </p:cNvSpPr>
          <p:nvPr>
            <p:ph type="body" sz="quarter" idx="26" hasCustomPrompt="1"/>
          </p:nvPr>
        </p:nvSpPr>
        <p:spPr>
          <a:xfrm>
            <a:off x="468313" y="3328432"/>
            <a:ext cx="431573" cy="389572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txBody>
          <a:bodyPr vert="horz" lIns="0" tIns="0" rIns="0" bIns="0" anchor="ctr" anchorCtr="0">
            <a:normAutofit/>
          </a:bodyPr>
          <a:lstStyle>
            <a:lvl1pPr marL="0" indent="0" algn="ctr">
              <a:buNone/>
              <a:defRPr sz="2000" b="1">
                <a:solidFill>
                  <a:schemeClr val="bg1"/>
                </a:solidFill>
              </a:defRPr>
            </a:lvl1pPr>
            <a:lvl2pPr marL="457200" indent="0">
              <a:buNone/>
              <a:defRPr sz="2400"/>
            </a:lvl2pPr>
            <a:lvl3pPr marL="914400" indent="0">
              <a:buNone/>
              <a:defRPr sz="2400"/>
            </a:lvl3pPr>
            <a:lvl4pPr marL="1371600" indent="0">
              <a:buNone/>
              <a:defRPr sz="2400"/>
            </a:lvl4pPr>
            <a:lvl5pPr marL="1828800" indent="0">
              <a:buNone/>
              <a:defRPr sz="2400"/>
            </a:lvl5pPr>
          </a:lstStyle>
          <a:p>
            <a:pPr lvl="0"/>
            <a:r>
              <a:rPr lang="en-US"/>
              <a:t>5</a:t>
            </a:r>
          </a:p>
        </p:txBody>
      </p:sp>
      <p:cxnSp>
        <p:nvCxnSpPr>
          <p:cNvPr id="54" name="Straight Connector 53"/>
          <p:cNvCxnSpPr/>
          <p:nvPr userDrawn="1"/>
        </p:nvCxnSpPr>
        <p:spPr>
          <a:xfrm>
            <a:off x="983661" y="3718004"/>
            <a:ext cx="5164903" cy="7026"/>
          </a:xfrm>
          <a:prstGeom prst="line">
            <a:avLst/>
          </a:prstGeom>
          <a:ln w="12700" cmpd="sng">
            <a:solidFill>
              <a:schemeClr val="tx1">
                <a:lumMod val="25000"/>
                <a:lumOff val="7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5" name="Text Placeholder 6"/>
          <p:cNvSpPr>
            <a:spLocks noGrp="1"/>
          </p:cNvSpPr>
          <p:nvPr>
            <p:ph type="body" sz="quarter" idx="27" hasCustomPrompt="1"/>
          </p:nvPr>
        </p:nvSpPr>
        <p:spPr>
          <a:xfrm>
            <a:off x="983661" y="3813991"/>
            <a:ext cx="5164903" cy="389572"/>
          </a:xfrm>
          <a:prstGeom prst="rect">
            <a:avLst/>
          </a:prstGeom>
        </p:spPr>
        <p:txBody>
          <a:bodyPr vert="horz" wrap="none" lIns="0" tIns="0" rIns="0" bIns="0" anchor="ctr" anchorCtr="0"/>
          <a:lstStyle>
            <a:lvl1pPr marL="0" indent="0">
              <a:buNone/>
              <a:defRPr sz="2000" b="0">
                <a:solidFill>
                  <a:schemeClr val="bg1">
                    <a:lumMod val="65000"/>
                  </a:schemeClr>
                </a:solidFill>
              </a:defRPr>
            </a:lvl1pPr>
            <a:lvl2pPr marL="457200" indent="0">
              <a:buNone/>
              <a:defRPr sz="2400"/>
            </a:lvl2pPr>
            <a:lvl3pPr marL="914400" indent="0">
              <a:buNone/>
              <a:defRPr sz="2400"/>
            </a:lvl3pPr>
            <a:lvl4pPr marL="1371600" indent="0">
              <a:buNone/>
              <a:defRPr sz="2400"/>
            </a:lvl4pPr>
            <a:lvl5pPr marL="1828800" indent="0">
              <a:buNone/>
              <a:defRPr sz="2400"/>
            </a:lvl5pPr>
          </a:lstStyle>
          <a:p>
            <a:pPr lvl="0"/>
            <a:r>
              <a:rPr lang="en-US"/>
              <a:t>Section Name</a:t>
            </a:r>
          </a:p>
        </p:txBody>
      </p:sp>
      <p:sp>
        <p:nvSpPr>
          <p:cNvPr id="56" name="Text Placeholder 6"/>
          <p:cNvSpPr>
            <a:spLocks noGrp="1"/>
          </p:cNvSpPr>
          <p:nvPr>
            <p:ph type="body" sz="quarter" idx="28" hasCustomPrompt="1"/>
          </p:nvPr>
        </p:nvSpPr>
        <p:spPr>
          <a:xfrm>
            <a:off x="468313" y="3813991"/>
            <a:ext cx="431573" cy="389572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txBody>
          <a:bodyPr vert="horz" lIns="0" tIns="0" rIns="0" bIns="0" anchor="ctr" anchorCtr="0">
            <a:normAutofit/>
          </a:bodyPr>
          <a:lstStyle>
            <a:lvl1pPr marL="0" indent="0" algn="ctr">
              <a:buNone/>
              <a:defRPr sz="2000" b="1">
                <a:solidFill>
                  <a:schemeClr val="bg1"/>
                </a:solidFill>
              </a:defRPr>
            </a:lvl1pPr>
            <a:lvl2pPr marL="457200" indent="0">
              <a:buNone/>
              <a:defRPr sz="2400"/>
            </a:lvl2pPr>
            <a:lvl3pPr marL="914400" indent="0">
              <a:buNone/>
              <a:defRPr sz="2400"/>
            </a:lvl3pPr>
            <a:lvl4pPr marL="1371600" indent="0">
              <a:buNone/>
              <a:defRPr sz="2400"/>
            </a:lvl4pPr>
            <a:lvl5pPr marL="1828800" indent="0">
              <a:buNone/>
              <a:defRPr sz="2400"/>
            </a:lvl5pPr>
          </a:lstStyle>
          <a:p>
            <a:pPr lvl="0"/>
            <a:r>
              <a:rPr lang="en-US"/>
              <a:t>6</a:t>
            </a:r>
          </a:p>
        </p:txBody>
      </p:sp>
      <p:cxnSp>
        <p:nvCxnSpPr>
          <p:cNvPr id="57" name="Straight Connector 56"/>
          <p:cNvCxnSpPr/>
          <p:nvPr userDrawn="1"/>
        </p:nvCxnSpPr>
        <p:spPr>
          <a:xfrm>
            <a:off x="983661" y="4203563"/>
            <a:ext cx="5164903" cy="7026"/>
          </a:xfrm>
          <a:prstGeom prst="line">
            <a:avLst/>
          </a:prstGeom>
          <a:ln w="12700" cmpd="sng">
            <a:solidFill>
              <a:schemeClr val="tx1">
                <a:lumMod val="25000"/>
                <a:lumOff val="7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8" name="Text Placeholder 6"/>
          <p:cNvSpPr>
            <a:spLocks noGrp="1"/>
          </p:cNvSpPr>
          <p:nvPr>
            <p:ph type="body" sz="quarter" idx="29" hasCustomPrompt="1"/>
          </p:nvPr>
        </p:nvSpPr>
        <p:spPr>
          <a:xfrm>
            <a:off x="983661" y="4299549"/>
            <a:ext cx="5164903" cy="389572"/>
          </a:xfrm>
          <a:prstGeom prst="rect">
            <a:avLst/>
          </a:prstGeom>
        </p:spPr>
        <p:txBody>
          <a:bodyPr vert="horz" wrap="none" lIns="0" tIns="0" rIns="0" bIns="0" anchor="ctr" anchorCtr="0"/>
          <a:lstStyle>
            <a:lvl1pPr marL="0" indent="0">
              <a:buNone/>
              <a:defRPr sz="2000" b="1">
                <a:solidFill>
                  <a:srgbClr val="333333"/>
                </a:solidFill>
              </a:defRPr>
            </a:lvl1pPr>
            <a:lvl2pPr marL="457200" indent="0">
              <a:buNone/>
              <a:defRPr sz="2400"/>
            </a:lvl2pPr>
            <a:lvl3pPr marL="914400" indent="0">
              <a:buNone/>
              <a:defRPr sz="2400"/>
            </a:lvl3pPr>
            <a:lvl4pPr marL="1371600" indent="0">
              <a:buNone/>
              <a:defRPr sz="2400"/>
            </a:lvl4pPr>
            <a:lvl5pPr marL="1828800" indent="0">
              <a:buNone/>
              <a:defRPr sz="2400"/>
            </a:lvl5pPr>
          </a:lstStyle>
          <a:p>
            <a:pPr lvl="0"/>
            <a:r>
              <a:rPr lang="en-US"/>
              <a:t>Section Name</a:t>
            </a:r>
          </a:p>
        </p:txBody>
      </p:sp>
      <p:sp>
        <p:nvSpPr>
          <p:cNvPr id="59" name="Text Placeholder 6"/>
          <p:cNvSpPr>
            <a:spLocks noGrp="1"/>
          </p:cNvSpPr>
          <p:nvPr>
            <p:ph type="body" sz="quarter" idx="30" hasCustomPrompt="1"/>
          </p:nvPr>
        </p:nvSpPr>
        <p:spPr>
          <a:xfrm>
            <a:off x="468313" y="4299549"/>
            <a:ext cx="431573" cy="389572"/>
          </a:xfrm>
          <a:prstGeom prst="rect">
            <a:avLst/>
          </a:prstGeom>
          <a:solidFill>
            <a:schemeClr val="accent3"/>
          </a:solidFill>
        </p:spPr>
        <p:txBody>
          <a:bodyPr vert="horz" lIns="0" tIns="0" rIns="0" bIns="0" anchor="ctr" anchorCtr="0">
            <a:normAutofit/>
          </a:bodyPr>
          <a:lstStyle>
            <a:lvl1pPr marL="0" indent="0" algn="ctr">
              <a:buNone/>
              <a:defRPr sz="2000" b="1">
                <a:solidFill>
                  <a:schemeClr val="bg1"/>
                </a:solidFill>
              </a:defRPr>
            </a:lvl1pPr>
            <a:lvl2pPr marL="457200" indent="0">
              <a:buNone/>
              <a:defRPr sz="2400"/>
            </a:lvl2pPr>
            <a:lvl3pPr marL="914400" indent="0">
              <a:buNone/>
              <a:defRPr sz="2400"/>
            </a:lvl3pPr>
            <a:lvl4pPr marL="1371600" indent="0">
              <a:buNone/>
              <a:defRPr sz="2400"/>
            </a:lvl4pPr>
            <a:lvl5pPr marL="1828800" indent="0">
              <a:buNone/>
              <a:defRPr sz="2400"/>
            </a:lvl5pPr>
          </a:lstStyle>
          <a:p>
            <a:pPr lvl="0"/>
            <a:r>
              <a:rPr lang="en-US"/>
              <a:t>7</a:t>
            </a:r>
          </a:p>
        </p:txBody>
      </p:sp>
      <p:cxnSp>
        <p:nvCxnSpPr>
          <p:cNvPr id="60" name="Straight Connector 59"/>
          <p:cNvCxnSpPr/>
          <p:nvPr userDrawn="1"/>
        </p:nvCxnSpPr>
        <p:spPr>
          <a:xfrm>
            <a:off x="983661" y="4689121"/>
            <a:ext cx="5164903" cy="7026"/>
          </a:xfrm>
          <a:prstGeom prst="line">
            <a:avLst/>
          </a:prstGeom>
          <a:ln w="12700" cmpd="sng">
            <a:solidFill>
              <a:schemeClr val="tx1">
                <a:lumMod val="25000"/>
                <a:lumOff val="7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7443874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ransition Slide -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467454" y="1252017"/>
            <a:ext cx="3952146" cy="1348326"/>
          </a:xfrm>
        </p:spPr>
        <p:txBody>
          <a:bodyPr anchor="b" anchorCtr="0">
            <a:noAutofit/>
          </a:bodyPr>
          <a:lstStyle>
            <a:lvl1pPr marL="0" indent="0">
              <a:buNone/>
              <a:defRPr sz="3000"/>
            </a:lvl1pPr>
          </a:lstStyle>
          <a:p>
            <a:pPr lvl="0"/>
            <a:r>
              <a:rPr lang="en-US"/>
              <a:t>Transition Slide Title</a:t>
            </a:r>
          </a:p>
        </p:txBody>
      </p:sp>
      <p:cxnSp>
        <p:nvCxnSpPr>
          <p:cNvPr id="4" name="Straight Connector 3"/>
          <p:cNvCxnSpPr/>
          <p:nvPr userDrawn="1"/>
        </p:nvCxnSpPr>
        <p:spPr>
          <a:xfrm>
            <a:off x="570335" y="2780783"/>
            <a:ext cx="4574979" cy="0"/>
          </a:xfrm>
          <a:prstGeom prst="line">
            <a:avLst/>
          </a:prstGeom>
          <a:ln w="28575"/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" name="Text Placeholder 14"/>
          <p:cNvSpPr>
            <a:spLocks noGrp="1"/>
          </p:cNvSpPr>
          <p:nvPr>
            <p:ph type="body" sz="quarter" idx="11" hasCustomPrompt="1"/>
          </p:nvPr>
        </p:nvSpPr>
        <p:spPr>
          <a:xfrm>
            <a:off x="467455" y="2961483"/>
            <a:ext cx="3952712" cy="1101551"/>
          </a:xfrm>
        </p:spPr>
        <p:txBody>
          <a:bodyPr>
            <a:noAutofit/>
          </a:bodyPr>
          <a:lstStyle>
            <a:lvl1pPr marL="0" indent="0">
              <a:spcBef>
                <a:spcPts val="400"/>
              </a:spcBef>
              <a:buNone/>
              <a:defRPr sz="1800" baseline="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Subtitle or additional text</a:t>
            </a:r>
          </a:p>
        </p:txBody>
      </p:sp>
    </p:spTree>
    <p:extLst>
      <p:ext uri="{BB962C8B-B14F-4D97-AF65-F5344CB8AC3E}">
        <p14:creationId xmlns:p14="http://schemas.microsoft.com/office/powerpoint/2010/main" val="281122996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ransition Slide -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467454" y="1252017"/>
            <a:ext cx="3952146" cy="1348326"/>
          </a:xfrm>
        </p:spPr>
        <p:txBody>
          <a:bodyPr anchor="b" anchorCtr="0">
            <a:noAutofit/>
          </a:bodyPr>
          <a:lstStyle>
            <a:lvl1pPr marL="0" indent="0">
              <a:buNone/>
              <a:defRPr sz="3000">
                <a:solidFill>
                  <a:srgbClr val="FFFFFF"/>
                </a:solidFill>
              </a:defRPr>
            </a:lvl1pPr>
          </a:lstStyle>
          <a:p>
            <a:pPr lvl="0"/>
            <a:r>
              <a:rPr lang="en-US"/>
              <a:t>Transition Slide Title</a:t>
            </a:r>
          </a:p>
        </p:txBody>
      </p:sp>
      <p:cxnSp>
        <p:nvCxnSpPr>
          <p:cNvPr id="4" name="Straight Connector 3"/>
          <p:cNvCxnSpPr/>
          <p:nvPr userDrawn="1"/>
        </p:nvCxnSpPr>
        <p:spPr>
          <a:xfrm>
            <a:off x="570335" y="2780783"/>
            <a:ext cx="4574979" cy="0"/>
          </a:xfrm>
          <a:prstGeom prst="line">
            <a:avLst/>
          </a:prstGeom>
          <a:ln w="28575" cmpd="sng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" name="Text Placeholder 14"/>
          <p:cNvSpPr>
            <a:spLocks noGrp="1"/>
          </p:cNvSpPr>
          <p:nvPr>
            <p:ph type="body" sz="quarter" idx="11" hasCustomPrompt="1"/>
          </p:nvPr>
        </p:nvSpPr>
        <p:spPr>
          <a:xfrm>
            <a:off x="467455" y="2961483"/>
            <a:ext cx="3952712" cy="1101551"/>
          </a:xfrm>
        </p:spPr>
        <p:txBody>
          <a:bodyPr>
            <a:noAutofit/>
          </a:bodyPr>
          <a:lstStyle>
            <a:lvl1pPr marL="0" indent="0">
              <a:spcBef>
                <a:spcPts val="400"/>
              </a:spcBef>
              <a:buNone/>
              <a:defRPr sz="1800" baseline="0">
                <a:solidFill>
                  <a:srgbClr val="FFFFFF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Subtitle or additional text</a:t>
            </a:r>
          </a:p>
        </p:txBody>
      </p:sp>
    </p:spTree>
    <p:extLst>
      <p:ext uri="{BB962C8B-B14F-4D97-AF65-F5344CB8AC3E}">
        <p14:creationId xmlns:p14="http://schemas.microsoft.com/office/powerpoint/2010/main" val="194112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- Simp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3736975" y="1252017"/>
            <a:ext cx="4322144" cy="1348326"/>
          </a:xfrm>
        </p:spPr>
        <p:txBody>
          <a:bodyPr anchor="b" anchorCtr="0">
            <a:noAutofit/>
          </a:bodyPr>
          <a:lstStyle>
            <a:lvl1pPr marL="0" indent="0">
              <a:buNone/>
              <a:defRPr sz="3000"/>
            </a:lvl1pPr>
          </a:lstStyle>
          <a:p>
            <a:pPr lvl="0"/>
            <a:r>
              <a:rPr lang="en-US"/>
              <a:t>Title</a:t>
            </a:r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3839856" y="2780783"/>
            <a:ext cx="4219263" cy="0"/>
          </a:xfrm>
          <a:prstGeom prst="line">
            <a:avLst/>
          </a:prstGeom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Text Placeholder 14"/>
          <p:cNvSpPr>
            <a:spLocks noGrp="1"/>
          </p:cNvSpPr>
          <p:nvPr>
            <p:ph type="body" sz="quarter" idx="11" hasCustomPrompt="1"/>
          </p:nvPr>
        </p:nvSpPr>
        <p:spPr>
          <a:xfrm>
            <a:off x="3736975" y="2961483"/>
            <a:ext cx="4322763" cy="1101551"/>
          </a:xfrm>
        </p:spPr>
        <p:txBody>
          <a:bodyPr>
            <a:noAutofit/>
          </a:bodyPr>
          <a:lstStyle>
            <a:lvl1pPr marL="0" indent="0">
              <a:spcBef>
                <a:spcPts val="400"/>
              </a:spcBef>
              <a:buNone/>
              <a:defRPr sz="1800" baseline="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Presenter Name</a:t>
            </a:r>
          </a:p>
          <a:p>
            <a:pPr lvl="0"/>
            <a:r>
              <a:rPr lang="en-US" dirty="0"/>
              <a:t>Venue or Organization</a:t>
            </a:r>
          </a:p>
          <a:p>
            <a:pPr lvl="0"/>
            <a:r>
              <a:rPr lang="en-US" dirty="0"/>
              <a:t>Date</a:t>
            </a: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63528C9F-D43C-8E4B-8E26-1B7ED4C7506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67454" y="0"/>
            <a:ext cx="2331892" cy="10923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012719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ey Messaging - Large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9144000" cy="5143500"/>
          </a:xfrm>
          <a:solidFill>
            <a:schemeClr val="bg1">
              <a:lumMod val="95000"/>
            </a:schemeClr>
          </a:solidFill>
        </p:spPr>
        <p:txBody>
          <a:bodyPr/>
          <a:lstStyle>
            <a:lvl1pPr marL="0" indent="0" algn="ctr">
              <a:buNone/>
              <a:defRPr baseline="0"/>
            </a:lvl1pPr>
          </a:lstStyle>
          <a:p>
            <a:r>
              <a:rPr lang="en-US"/>
              <a:t>Insert a large image here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1" hasCustomPrompt="1"/>
          </p:nvPr>
        </p:nvSpPr>
        <p:spPr>
          <a:xfrm>
            <a:off x="-1" y="1590675"/>
            <a:ext cx="5565779" cy="628650"/>
          </a:xfrm>
          <a:solidFill>
            <a:srgbClr val="000000">
              <a:alpha val="75000"/>
            </a:srgbClr>
          </a:solidFill>
        </p:spPr>
        <p:txBody>
          <a:bodyPr wrap="none" lIns="457200" tIns="0" rIns="457200" bIns="91440" anchor="ctr" anchorCtr="0">
            <a:noAutofit/>
          </a:bodyPr>
          <a:lstStyle>
            <a:lvl1pPr marL="0" indent="0">
              <a:buNone/>
              <a:defRPr sz="3600" baseline="0">
                <a:solidFill>
                  <a:schemeClr val="bg1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Key Messaging Slide One</a:t>
            </a:r>
          </a:p>
        </p:txBody>
      </p:sp>
      <p:sp>
        <p:nvSpPr>
          <p:cNvPr id="7" name="Text Placeholder 5"/>
          <p:cNvSpPr>
            <a:spLocks noGrp="1"/>
          </p:cNvSpPr>
          <p:nvPr>
            <p:ph type="body" sz="quarter" idx="12" hasCustomPrompt="1"/>
          </p:nvPr>
        </p:nvSpPr>
        <p:spPr>
          <a:xfrm>
            <a:off x="0" y="2281663"/>
            <a:ext cx="3747874" cy="628650"/>
          </a:xfrm>
          <a:solidFill>
            <a:srgbClr val="000000">
              <a:alpha val="75000"/>
            </a:srgbClr>
          </a:solidFill>
        </p:spPr>
        <p:txBody>
          <a:bodyPr wrap="none" lIns="457200" tIns="0" rIns="457200" bIns="91440" anchor="ctr" anchorCtr="0">
            <a:noAutofit/>
          </a:bodyPr>
          <a:lstStyle>
            <a:lvl1pPr marL="0" indent="0">
              <a:buNone/>
              <a:defRPr sz="3600" baseline="0">
                <a:solidFill>
                  <a:schemeClr val="bg1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Transition Slide</a:t>
            </a:r>
          </a:p>
        </p:txBody>
      </p:sp>
    </p:spTree>
    <p:extLst>
      <p:ext uri="{BB962C8B-B14F-4D97-AF65-F5344CB8AC3E}">
        <p14:creationId xmlns:p14="http://schemas.microsoft.com/office/powerpoint/2010/main" val="378874974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ata Slide - Ch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7200" y="0"/>
            <a:ext cx="3209739" cy="1699456"/>
          </a:xfrm>
        </p:spPr>
        <p:txBody>
          <a:bodyPr/>
          <a:lstStyle/>
          <a:p>
            <a:r>
              <a:rPr lang="en-US" dirty="0"/>
              <a:t>Data Slide: </a:t>
            </a:r>
            <a:br>
              <a:rPr lang="en-US" dirty="0"/>
            </a:br>
            <a:r>
              <a:rPr lang="en-US" dirty="0"/>
              <a:t>Keep Title Concise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4077835" y="417513"/>
            <a:ext cx="4769303" cy="1281943"/>
          </a:xfrm>
        </p:spPr>
        <p:txBody>
          <a:bodyPr lIns="0" tIns="0" rIns="0" bIns="0" anchor="ctr" anchorCtr="0">
            <a:no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Summary or description text about the slide, charts, data go here.</a:t>
            </a:r>
          </a:p>
        </p:txBody>
      </p:sp>
      <p:sp>
        <p:nvSpPr>
          <p:cNvPr id="5" name="Chart Placeholder 6"/>
          <p:cNvSpPr>
            <a:spLocks noGrp="1"/>
          </p:cNvSpPr>
          <p:nvPr>
            <p:ph type="chart" sz="quarter" idx="11" hasCustomPrompt="1"/>
          </p:nvPr>
        </p:nvSpPr>
        <p:spPr>
          <a:xfrm>
            <a:off x="468313" y="2081080"/>
            <a:ext cx="1883539" cy="1436109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1200"/>
            </a:lvl1pPr>
          </a:lstStyle>
          <a:p>
            <a:r>
              <a:rPr lang="en-US"/>
              <a:t>Insert Chart</a:t>
            </a:r>
          </a:p>
        </p:txBody>
      </p:sp>
      <p:sp>
        <p:nvSpPr>
          <p:cNvPr id="10" name="Chart Placeholder 6"/>
          <p:cNvSpPr>
            <a:spLocks noGrp="1"/>
          </p:cNvSpPr>
          <p:nvPr>
            <p:ph type="chart" sz="quarter" idx="12" hasCustomPrompt="1"/>
          </p:nvPr>
        </p:nvSpPr>
        <p:spPr>
          <a:xfrm>
            <a:off x="6963599" y="2081080"/>
            <a:ext cx="1883539" cy="1436109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1200"/>
            </a:lvl1pPr>
          </a:lstStyle>
          <a:p>
            <a:r>
              <a:rPr lang="en-US"/>
              <a:t>Insert Chart</a:t>
            </a:r>
          </a:p>
        </p:txBody>
      </p:sp>
      <p:sp>
        <p:nvSpPr>
          <p:cNvPr id="11" name="Chart Placeholder 6"/>
          <p:cNvSpPr>
            <a:spLocks noGrp="1"/>
          </p:cNvSpPr>
          <p:nvPr>
            <p:ph type="chart" sz="quarter" idx="13" hasCustomPrompt="1"/>
          </p:nvPr>
        </p:nvSpPr>
        <p:spPr>
          <a:xfrm>
            <a:off x="4765926" y="2081080"/>
            <a:ext cx="1883539" cy="1436109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1200"/>
            </a:lvl1pPr>
          </a:lstStyle>
          <a:p>
            <a:r>
              <a:rPr lang="en-US"/>
              <a:t>Insert Chart</a:t>
            </a:r>
          </a:p>
        </p:txBody>
      </p:sp>
      <p:sp>
        <p:nvSpPr>
          <p:cNvPr id="12" name="Chart Placeholder 6"/>
          <p:cNvSpPr>
            <a:spLocks noGrp="1"/>
          </p:cNvSpPr>
          <p:nvPr>
            <p:ph type="chart" sz="quarter" idx="14" hasCustomPrompt="1"/>
          </p:nvPr>
        </p:nvSpPr>
        <p:spPr>
          <a:xfrm>
            <a:off x="2618059" y="2081080"/>
            <a:ext cx="1883539" cy="1436109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1200"/>
            </a:lvl1pPr>
          </a:lstStyle>
          <a:p>
            <a:r>
              <a:rPr lang="en-US"/>
              <a:t>Insert Chart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468312" y="3598863"/>
            <a:ext cx="1882775" cy="266700"/>
          </a:xfrm>
        </p:spPr>
        <p:txBody>
          <a:bodyPr lIns="0" tIns="0" rIns="0" bIns="0">
            <a:noAutofit/>
          </a:bodyPr>
          <a:lstStyle>
            <a:lvl1pPr marL="0" indent="0" algn="ctr">
              <a:buNone/>
              <a:defRPr sz="1800" baseline="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Chart Description</a:t>
            </a:r>
          </a:p>
        </p:txBody>
      </p:sp>
      <p:sp>
        <p:nvSpPr>
          <p:cNvPr id="15" name="Text Placeholder 13"/>
          <p:cNvSpPr>
            <a:spLocks noGrp="1"/>
          </p:cNvSpPr>
          <p:nvPr>
            <p:ph type="body" sz="quarter" idx="16" hasCustomPrompt="1"/>
          </p:nvPr>
        </p:nvSpPr>
        <p:spPr>
          <a:xfrm>
            <a:off x="2618823" y="3598863"/>
            <a:ext cx="1882775" cy="266700"/>
          </a:xfrm>
        </p:spPr>
        <p:txBody>
          <a:bodyPr lIns="0" tIns="0" rIns="0" bIns="0">
            <a:noAutofit/>
          </a:bodyPr>
          <a:lstStyle>
            <a:lvl1pPr marL="0" indent="0" algn="ctr">
              <a:buNone/>
              <a:defRPr sz="1800" baseline="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Chart Description</a:t>
            </a:r>
          </a:p>
        </p:txBody>
      </p:sp>
      <p:sp>
        <p:nvSpPr>
          <p:cNvPr id="16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4766690" y="3598863"/>
            <a:ext cx="1882775" cy="266700"/>
          </a:xfrm>
        </p:spPr>
        <p:txBody>
          <a:bodyPr lIns="0" tIns="0" rIns="0" bIns="0">
            <a:noAutofit/>
          </a:bodyPr>
          <a:lstStyle>
            <a:lvl1pPr marL="0" indent="0" algn="ctr">
              <a:buNone/>
              <a:defRPr sz="1800" baseline="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Chart Description</a:t>
            </a:r>
          </a:p>
        </p:txBody>
      </p:sp>
      <p:sp>
        <p:nvSpPr>
          <p:cNvPr id="17" name="Text Placeholder 13"/>
          <p:cNvSpPr>
            <a:spLocks noGrp="1"/>
          </p:cNvSpPr>
          <p:nvPr>
            <p:ph type="body" sz="quarter" idx="18" hasCustomPrompt="1"/>
          </p:nvPr>
        </p:nvSpPr>
        <p:spPr>
          <a:xfrm>
            <a:off x="6963599" y="3598863"/>
            <a:ext cx="1882775" cy="266700"/>
          </a:xfrm>
        </p:spPr>
        <p:txBody>
          <a:bodyPr lIns="0" tIns="0" rIns="0" bIns="0">
            <a:noAutofit/>
          </a:bodyPr>
          <a:lstStyle>
            <a:lvl1pPr marL="0" indent="0" algn="ctr">
              <a:buNone/>
              <a:defRPr sz="1800" baseline="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Chart Description</a:t>
            </a:r>
          </a:p>
        </p:txBody>
      </p:sp>
      <p:sp>
        <p:nvSpPr>
          <p:cNvPr id="18" name="Text Placeholder 13"/>
          <p:cNvSpPr>
            <a:spLocks noGrp="1"/>
          </p:cNvSpPr>
          <p:nvPr>
            <p:ph type="body" sz="quarter" idx="19" hasCustomPrompt="1"/>
          </p:nvPr>
        </p:nvSpPr>
        <p:spPr>
          <a:xfrm>
            <a:off x="468312" y="4675059"/>
            <a:ext cx="1882775" cy="205197"/>
          </a:xfrm>
        </p:spPr>
        <p:txBody>
          <a:bodyPr lIns="0" tIns="0" rIns="0" bIns="0">
            <a:noAutofit/>
          </a:bodyPr>
          <a:lstStyle>
            <a:lvl1pPr marL="0" indent="0" algn="l">
              <a:buNone/>
              <a:defRPr sz="1000" baseline="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Data citation</a:t>
            </a:r>
          </a:p>
        </p:txBody>
      </p:sp>
      <p:sp>
        <p:nvSpPr>
          <p:cNvPr id="19" name="TextBox 18"/>
          <p:cNvSpPr txBox="1"/>
          <p:nvPr userDrawn="1"/>
        </p:nvSpPr>
        <p:spPr>
          <a:xfrm>
            <a:off x="6711702" y="4840514"/>
            <a:ext cx="227952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/>
              <a:t>NREL</a:t>
            </a:r>
            <a:r>
              <a:rPr lang="en-US" sz="800" baseline="0"/>
              <a:t>    </a:t>
            </a:r>
            <a:r>
              <a:rPr lang="en-US" sz="800"/>
              <a:t>|    </a:t>
            </a:r>
            <a:fld id="{BFD71CF8-5198-8441-A7C0-DC22FD64CBE4}" type="slidenum">
              <a:rPr lang="en-US" sz="800"/>
              <a:pPr marL="0" marR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lang="en-US" sz="800"/>
          </a:p>
        </p:txBody>
      </p:sp>
    </p:spTree>
    <p:extLst>
      <p:ext uri="{BB962C8B-B14F-4D97-AF65-F5344CB8AC3E}">
        <p14:creationId xmlns:p14="http://schemas.microsoft.com/office/powerpoint/2010/main" val="133296963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- Infographic Large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Picture Placeholder 28"/>
          <p:cNvSpPr>
            <a:spLocks noGrp="1"/>
          </p:cNvSpPr>
          <p:nvPr>
            <p:ph type="pic" sz="quarter" idx="49" hasCustomPrompt="1"/>
          </p:nvPr>
        </p:nvSpPr>
        <p:spPr>
          <a:xfrm>
            <a:off x="0" y="0"/>
            <a:ext cx="9144000" cy="5143500"/>
          </a:xfrm>
        </p:spPr>
        <p:txBody>
          <a:bodyPr>
            <a:normAutofit/>
          </a:bodyPr>
          <a:lstStyle>
            <a:lvl1pPr marL="0" indent="0" algn="r">
              <a:buNone/>
              <a:defRPr sz="1800"/>
            </a:lvl1pPr>
          </a:lstStyle>
          <a:p>
            <a:r>
              <a:rPr lang="en-US"/>
              <a:t>Insert a large image here</a:t>
            </a:r>
          </a:p>
        </p:txBody>
      </p:sp>
      <p:sp>
        <p:nvSpPr>
          <p:cNvPr id="16" name="Text Placeholder 6"/>
          <p:cNvSpPr>
            <a:spLocks noGrp="1"/>
          </p:cNvSpPr>
          <p:nvPr>
            <p:ph type="body" sz="quarter" idx="40"/>
          </p:nvPr>
        </p:nvSpPr>
        <p:spPr>
          <a:xfrm>
            <a:off x="0" y="2561212"/>
            <a:ext cx="9144000" cy="1983121"/>
          </a:xfrm>
          <a:prstGeom prst="rect">
            <a:avLst/>
          </a:prstGeom>
          <a:solidFill>
            <a:schemeClr val="bg1">
              <a:lumMod val="95000"/>
              <a:alpha val="85000"/>
            </a:schemeClr>
          </a:solidFill>
        </p:spPr>
        <p:txBody>
          <a:bodyPr vert="horz"/>
          <a:lstStyle>
            <a:lvl1pPr marL="0" indent="0" algn="ctr">
              <a:buNone/>
              <a:defRPr sz="100">
                <a:solidFill>
                  <a:srgbClr val="333333"/>
                </a:solidFill>
              </a:defRPr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7" name="Text Placeholder 3"/>
          <p:cNvSpPr>
            <a:spLocks noGrp="1"/>
          </p:cNvSpPr>
          <p:nvPr>
            <p:ph type="body" sz="quarter" idx="18" hasCustomPrompt="1"/>
          </p:nvPr>
        </p:nvSpPr>
        <p:spPr>
          <a:xfrm>
            <a:off x="468312" y="3793135"/>
            <a:ext cx="1336675" cy="570668"/>
          </a:xfrm>
          <a:prstGeom prst="rect">
            <a:avLst/>
          </a:prstGeom>
          <a:ln>
            <a:noFill/>
          </a:ln>
        </p:spPr>
        <p:txBody>
          <a:bodyPr vert="horz" lIns="0" tIns="0" rIns="0" bIns="0"/>
          <a:lstStyle>
            <a:lvl1pPr marL="0" indent="0" algn="ctr">
              <a:buNone/>
              <a:defRPr sz="1200" baseline="0">
                <a:solidFill>
                  <a:schemeClr val="tx1"/>
                </a:solidFill>
              </a:defRPr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</a:lstStyle>
          <a:p>
            <a:pPr lvl="0"/>
            <a:r>
              <a:rPr lang="en-US"/>
              <a:t>Infographic information goes here</a:t>
            </a:r>
          </a:p>
        </p:txBody>
      </p:sp>
      <p:sp>
        <p:nvSpPr>
          <p:cNvPr id="18" name="Text Placeholder 17"/>
          <p:cNvSpPr>
            <a:spLocks noGrp="1"/>
          </p:cNvSpPr>
          <p:nvPr>
            <p:ph type="body" sz="quarter" idx="19" hasCustomPrompt="1"/>
          </p:nvPr>
        </p:nvSpPr>
        <p:spPr>
          <a:xfrm>
            <a:off x="468313" y="3389856"/>
            <a:ext cx="1336675" cy="326535"/>
          </a:xfrm>
          <a:prstGeom prst="rect">
            <a:avLst/>
          </a:prstGeom>
        </p:spPr>
        <p:txBody>
          <a:bodyPr vert="horz" lIns="0" tIns="0" rIns="0" bIns="0">
            <a:normAutofit/>
          </a:bodyPr>
          <a:lstStyle>
            <a:lvl1pPr marL="0" indent="0" algn="ctr">
              <a:buNone/>
              <a:defRPr sz="1800" baseline="0">
                <a:solidFill>
                  <a:schemeClr val="tx1"/>
                </a:solidFill>
              </a:defRPr>
            </a:lvl1pPr>
            <a:lvl2pPr marL="457200" indent="0">
              <a:buNone/>
              <a:defRPr sz="2200">
                <a:solidFill>
                  <a:srgbClr val="8DC63F"/>
                </a:solidFill>
              </a:defRPr>
            </a:lvl2pPr>
            <a:lvl3pPr marL="914400" indent="0">
              <a:buNone/>
              <a:defRPr sz="2200">
                <a:solidFill>
                  <a:srgbClr val="8DC63F"/>
                </a:solidFill>
              </a:defRPr>
            </a:lvl3pPr>
            <a:lvl4pPr marL="1371600" indent="0">
              <a:buNone/>
              <a:defRPr sz="2200">
                <a:solidFill>
                  <a:srgbClr val="8DC63F"/>
                </a:solidFill>
              </a:defRPr>
            </a:lvl4pPr>
            <a:lvl5pPr marL="1828800" indent="0">
              <a:buNone/>
              <a:defRPr sz="2200">
                <a:solidFill>
                  <a:srgbClr val="8DC63F"/>
                </a:solidFill>
              </a:defRPr>
            </a:lvl5pPr>
          </a:lstStyle>
          <a:p>
            <a:pPr lvl="0"/>
            <a:r>
              <a:rPr lang="en-US"/>
              <a:t>Emphasis Text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quarter" idx="41" hasCustomPrompt="1"/>
          </p:nvPr>
        </p:nvSpPr>
        <p:spPr>
          <a:xfrm>
            <a:off x="2194869" y="3793135"/>
            <a:ext cx="1336675" cy="570668"/>
          </a:xfrm>
          <a:prstGeom prst="rect">
            <a:avLst/>
          </a:prstGeom>
          <a:ln>
            <a:noFill/>
          </a:ln>
        </p:spPr>
        <p:txBody>
          <a:bodyPr vert="horz" lIns="0" tIns="0" rIns="0" bIns="0"/>
          <a:lstStyle>
            <a:lvl1pPr marL="0" indent="0" algn="ctr">
              <a:buNone/>
              <a:defRPr sz="1200" baseline="0">
                <a:solidFill>
                  <a:schemeClr val="tx1"/>
                </a:solidFill>
              </a:defRPr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</a:lstStyle>
          <a:p>
            <a:pPr lvl="0"/>
            <a:r>
              <a:rPr lang="en-US"/>
              <a:t>Infographic information goes here</a:t>
            </a:r>
          </a:p>
        </p:txBody>
      </p:sp>
      <p:sp>
        <p:nvSpPr>
          <p:cNvPr id="20" name="Text Placeholder 17"/>
          <p:cNvSpPr>
            <a:spLocks noGrp="1"/>
          </p:cNvSpPr>
          <p:nvPr>
            <p:ph type="body" sz="quarter" idx="42" hasCustomPrompt="1"/>
          </p:nvPr>
        </p:nvSpPr>
        <p:spPr>
          <a:xfrm>
            <a:off x="2194870" y="3389856"/>
            <a:ext cx="1336675" cy="326535"/>
          </a:xfrm>
          <a:prstGeom prst="rect">
            <a:avLst/>
          </a:prstGeom>
        </p:spPr>
        <p:txBody>
          <a:bodyPr vert="horz" lIns="0" tIns="0" rIns="0" bIns="0">
            <a:normAutofit/>
          </a:bodyPr>
          <a:lstStyle>
            <a:lvl1pPr marL="0" indent="0" algn="ctr">
              <a:buNone/>
              <a:defRPr sz="1800" baseline="0">
                <a:solidFill>
                  <a:schemeClr val="tx1"/>
                </a:solidFill>
              </a:defRPr>
            </a:lvl1pPr>
            <a:lvl2pPr marL="457200" indent="0">
              <a:buNone/>
              <a:defRPr sz="2200">
                <a:solidFill>
                  <a:srgbClr val="8DC63F"/>
                </a:solidFill>
              </a:defRPr>
            </a:lvl2pPr>
            <a:lvl3pPr marL="914400" indent="0">
              <a:buNone/>
              <a:defRPr sz="2200">
                <a:solidFill>
                  <a:srgbClr val="8DC63F"/>
                </a:solidFill>
              </a:defRPr>
            </a:lvl3pPr>
            <a:lvl4pPr marL="1371600" indent="0">
              <a:buNone/>
              <a:defRPr sz="2200">
                <a:solidFill>
                  <a:srgbClr val="8DC63F"/>
                </a:solidFill>
              </a:defRPr>
            </a:lvl4pPr>
            <a:lvl5pPr marL="1828800" indent="0">
              <a:buNone/>
              <a:defRPr sz="2200">
                <a:solidFill>
                  <a:srgbClr val="8DC63F"/>
                </a:solidFill>
              </a:defRPr>
            </a:lvl5pPr>
          </a:lstStyle>
          <a:p>
            <a:pPr lvl="0"/>
            <a:r>
              <a:rPr lang="en-US"/>
              <a:t>Emphasis Text</a:t>
            </a:r>
          </a:p>
        </p:txBody>
      </p:sp>
      <p:sp>
        <p:nvSpPr>
          <p:cNvPr id="21" name="Text Placeholder 3"/>
          <p:cNvSpPr>
            <a:spLocks noGrp="1"/>
          </p:cNvSpPr>
          <p:nvPr>
            <p:ph type="body" sz="quarter" idx="43" hasCustomPrompt="1"/>
          </p:nvPr>
        </p:nvSpPr>
        <p:spPr>
          <a:xfrm>
            <a:off x="3931141" y="3793135"/>
            <a:ext cx="1336675" cy="570668"/>
          </a:xfrm>
          <a:prstGeom prst="rect">
            <a:avLst/>
          </a:prstGeom>
          <a:ln>
            <a:noFill/>
          </a:ln>
        </p:spPr>
        <p:txBody>
          <a:bodyPr vert="horz" lIns="0" tIns="0" rIns="0" bIns="0"/>
          <a:lstStyle>
            <a:lvl1pPr marL="0" indent="0" algn="ctr">
              <a:buNone/>
              <a:defRPr sz="1200" baseline="0">
                <a:solidFill>
                  <a:schemeClr val="tx1"/>
                </a:solidFill>
              </a:defRPr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</a:lstStyle>
          <a:p>
            <a:pPr lvl="0"/>
            <a:r>
              <a:rPr lang="en-US"/>
              <a:t>Infographic information goes here</a:t>
            </a:r>
          </a:p>
        </p:txBody>
      </p:sp>
      <p:sp>
        <p:nvSpPr>
          <p:cNvPr id="22" name="Text Placeholder 17"/>
          <p:cNvSpPr>
            <a:spLocks noGrp="1"/>
          </p:cNvSpPr>
          <p:nvPr>
            <p:ph type="body" sz="quarter" idx="44" hasCustomPrompt="1"/>
          </p:nvPr>
        </p:nvSpPr>
        <p:spPr>
          <a:xfrm>
            <a:off x="3931142" y="3389856"/>
            <a:ext cx="1336675" cy="326535"/>
          </a:xfrm>
          <a:prstGeom prst="rect">
            <a:avLst/>
          </a:prstGeom>
        </p:spPr>
        <p:txBody>
          <a:bodyPr vert="horz" lIns="0" tIns="0" rIns="0" bIns="0">
            <a:normAutofit/>
          </a:bodyPr>
          <a:lstStyle>
            <a:lvl1pPr marL="0" indent="0" algn="ctr">
              <a:buNone/>
              <a:defRPr sz="1800" baseline="0">
                <a:solidFill>
                  <a:schemeClr val="tx1"/>
                </a:solidFill>
              </a:defRPr>
            </a:lvl1pPr>
            <a:lvl2pPr marL="457200" indent="0">
              <a:buNone/>
              <a:defRPr sz="2200">
                <a:solidFill>
                  <a:srgbClr val="8DC63F"/>
                </a:solidFill>
              </a:defRPr>
            </a:lvl2pPr>
            <a:lvl3pPr marL="914400" indent="0">
              <a:buNone/>
              <a:defRPr sz="2200">
                <a:solidFill>
                  <a:srgbClr val="8DC63F"/>
                </a:solidFill>
              </a:defRPr>
            </a:lvl3pPr>
            <a:lvl4pPr marL="1371600" indent="0">
              <a:buNone/>
              <a:defRPr sz="2200">
                <a:solidFill>
                  <a:srgbClr val="8DC63F"/>
                </a:solidFill>
              </a:defRPr>
            </a:lvl4pPr>
            <a:lvl5pPr marL="1828800" indent="0">
              <a:buNone/>
              <a:defRPr sz="2200">
                <a:solidFill>
                  <a:srgbClr val="8DC63F"/>
                </a:solidFill>
              </a:defRPr>
            </a:lvl5pPr>
          </a:lstStyle>
          <a:p>
            <a:pPr lvl="0"/>
            <a:r>
              <a:rPr lang="en-US"/>
              <a:t>Emphasis Text</a:t>
            </a:r>
          </a:p>
        </p:txBody>
      </p:sp>
      <p:sp>
        <p:nvSpPr>
          <p:cNvPr id="23" name="Text Placeholder 3"/>
          <p:cNvSpPr>
            <a:spLocks noGrp="1"/>
          </p:cNvSpPr>
          <p:nvPr>
            <p:ph type="body" sz="quarter" idx="45" hasCustomPrompt="1"/>
          </p:nvPr>
        </p:nvSpPr>
        <p:spPr>
          <a:xfrm>
            <a:off x="5655659" y="3793135"/>
            <a:ext cx="1336675" cy="570668"/>
          </a:xfrm>
          <a:prstGeom prst="rect">
            <a:avLst/>
          </a:prstGeom>
          <a:ln>
            <a:noFill/>
          </a:ln>
        </p:spPr>
        <p:txBody>
          <a:bodyPr vert="horz" lIns="0" tIns="0" rIns="0" bIns="0"/>
          <a:lstStyle>
            <a:lvl1pPr marL="0" indent="0" algn="ctr">
              <a:buNone/>
              <a:defRPr sz="1200" baseline="0">
                <a:solidFill>
                  <a:schemeClr val="tx1"/>
                </a:solidFill>
              </a:defRPr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</a:lstStyle>
          <a:p>
            <a:pPr lvl="0"/>
            <a:r>
              <a:rPr lang="en-US"/>
              <a:t>Infographic information goes here</a:t>
            </a:r>
          </a:p>
        </p:txBody>
      </p:sp>
      <p:sp>
        <p:nvSpPr>
          <p:cNvPr id="24" name="Text Placeholder 17"/>
          <p:cNvSpPr>
            <a:spLocks noGrp="1"/>
          </p:cNvSpPr>
          <p:nvPr>
            <p:ph type="body" sz="quarter" idx="46" hasCustomPrompt="1"/>
          </p:nvPr>
        </p:nvSpPr>
        <p:spPr>
          <a:xfrm>
            <a:off x="5655660" y="3389856"/>
            <a:ext cx="1336675" cy="326535"/>
          </a:xfrm>
          <a:prstGeom prst="rect">
            <a:avLst/>
          </a:prstGeom>
        </p:spPr>
        <p:txBody>
          <a:bodyPr vert="horz" lIns="0" tIns="0" rIns="0" bIns="0">
            <a:normAutofit/>
          </a:bodyPr>
          <a:lstStyle>
            <a:lvl1pPr marL="0" indent="0" algn="ctr">
              <a:buNone/>
              <a:defRPr sz="1800" baseline="0">
                <a:solidFill>
                  <a:schemeClr val="tx1"/>
                </a:solidFill>
              </a:defRPr>
            </a:lvl1pPr>
            <a:lvl2pPr marL="457200" indent="0">
              <a:buNone/>
              <a:defRPr sz="2200">
                <a:solidFill>
                  <a:srgbClr val="8DC63F"/>
                </a:solidFill>
              </a:defRPr>
            </a:lvl2pPr>
            <a:lvl3pPr marL="914400" indent="0">
              <a:buNone/>
              <a:defRPr sz="2200">
                <a:solidFill>
                  <a:srgbClr val="8DC63F"/>
                </a:solidFill>
              </a:defRPr>
            </a:lvl3pPr>
            <a:lvl4pPr marL="1371600" indent="0">
              <a:buNone/>
              <a:defRPr sz="2200">
                <a:solidFill>
                  <a:srgbClr val="8DC63F"/>
                </a:solidFill>
              </a:defRPr>
            </a:lvl4pPr>
            <a:lvl5pPr marL="1828800" indent="0">
              <a:buNone/>
              <a:defRPr sz="2200">
                <a:solidFill>
                  <a:srgbClr val="8DC63F"/>
                </a:solidFill>
              </a:defRPr>
            </a:lvl5pPr>
          </a:lstStyle>
          <a:p>
            <a:pPr lvl="0"/>
            <a:r>
              <a:rPr lang="en-US"/>
              <a:t>Emphasis Text</a:t>
            </a:r>
          </a:p>
        </p:txBody>
      </p:sp>
      <p:sp>
        <p:nvSpPr>
          <p:cNvPr id="25" name="Text Placeholder 3"/>
          <p:cNvSpPr>
            <a:spLocks noGrp="1"/>
          </p:cNvSpPr>
          <p:nvPr>
            <p:ph type="body" sz="quarter" idx="47" hasCustomPrompt="1"/>
          </p:nvPr>
        </p:nvSpPr>
        <p:spPr>
          <a:xfrm>
            <a:off x="7336601" y="3793135"/>
            <a:ext cx="1336675" cy="570668"/>
          </a:xfrm>
          <a:prstGeom prst="rect">
            <a:avLst/>
          </a:prstGeom>
          <a:ln>
            <a:noFill/>
          </a:ln>
        </p:spPr>
        <p:txBody>
          <a:bodyPr vert="horz" lIns="0" tIns="0" rIns="0" bIns="0"/>
          <a:lstStyle>
            <a:lvl1pPr marL="0" indent="0" algn="ctr">
              <a:buNone/>
              <a:defRPr sz="1200" baseline="0">
                <a:solidFill>
                  <a:schemeClr val="tx1"/>
                </a:solidFill>
              </a:defRPr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</a:lstStyle>
          <a:p>
            <a:pPr lvl="0"/>
            <a:r>
              <a:rPr lang="en-US"/>
              <a:t>Infographic information goes here</a:t>
            </a:r>
          </a:p>
        </p:txBody>
      </p:sp>
      <p:sp>
        <p:nvSpPr>
          <p:cNvPr id="26" name="Text Placeholder 17"/>
          <p:cNvSpPr>
            <a:spLocks noGrp="1"/>
          </p:cNvSpPr>
          <p:nvPr>
            <p:ph type="body" sz="quarter" idx="48" hasCustomPrompt="1"/>
          </p:nvPr>
        </p:nvSpPr>
        <p:spPr>
          <a:xfrm>
            <a:off x="7336602" y="3389856"/>
            <a:ext cx="1336675" cy="326535"/>
          </a:xfrm>
          <a:prstGeom prst="rect">
            <a:avLst/>
          </a:prstGeom>
        </p:spPr>
        <p:txBody>
          <a:bodyPr vert="horz" lIns="0" tIns="0" rIns="0" bIns="0">
            <a:normAutofit/>
          </a:bodyPr>
          <a:lstStyle>
            <a:lvl1pPr marL="0" indent="0" algn="ctr">
              <a:buNone/>
              <a:defRPr sz="1800" baseline="0">
                <a:solidFill>
                  <a:schemeClr val="tx1"/>
                </a:solidFill>
              </a:defRPr>
            </a:lvl1pPr>
            <a:lvl2pPr marL="457200" indent="0">
              <a:buNone/>
              <a:defRPr sz="2200">
                <a:solidFill>
                  <a:srgbClr val="8DC63F"/>
                </a:solidFill>
              </a:defRPr>
            </a:lvl2pPr>
            <a:lvl3pPr marL="914400" indent="0">
              <a:buNone/>
              <a:defRPr sz="2200">
                <a:solidFill>
                  <a:srgbClr val="8DC63F"/>
                </a:solidFill>
              </a:defRPr>
            </a:lvl3pPr>
            <a:lvl4pPr marL="1371600" indent="0">
              <a:buNone/>
              <a:defRPr sz="2200">
                <a:solidFill>
                  <a:srgbClr val="8DC63F"/>
                </a:solidFill>
              </a:defRPr>
            </a:lvl4pPr>
            <a:lvl5pPr marL="1828800" indent="0">
              <a:buNone/>
              <a:defRPr sz="2200">
                <a:solidFill>
                  <a:srgbClr val="8DC63F"/>
                </a:solidFill>
              </a:defRPr>
            </a:lvl5pPr>
          </a:lstStyle>
          <a:p>
            <a:pPr lvl="0"/>
            <a:r>
              <a:rPr lang="en-US"/>
              <a:t>Emphasis Text</a:t>
            </a:r>
          </a:p>
        </p:txBody>
      </p:sp>
      <p:sp>
        <p:nvSpPr>
          <p:cNvPr id="27" name="TextBox 26"/>
          <p:cNvSpPr txBox="1"/>
          <p:nvPr userDrawn="1"/>
        </p:nvSpPr>
        <p:spPr>
          <a:xfrm>
            <a:off x="6711702" y="4840514"/>
            <a:ext cx="227952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/>
              <a:t>NREL</a:t>
            </a:r>
            <a:r>
              <a:rPr lang="en-US" sz="800" baseline="0"/>
              <a:t>    </a:t>
            </a:r>
            <a:r>
              <a:rPr lang="en-US" sz="800"/>
              <a:t>|    </a:t>
            </a:r>
            <a:fld id="{BFD71CF8-5198-8441-A7C0-DC22FD64CBE4}" type="slidenum">
              <a:rPr lang="en-US" sz="800"/>
              <a:pPr marL="0" marR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lang="en-US" sz="800"/>
          </a:p>
        </p:txBody>
      </p:sp>
      <p:sp>
        <p:nvSpPr>
          <p:cNvPr id="32" name="Title 31"/>
          <p:cNvSpPr>
            <a:spLocks noGrp="1"/>
          </p:cNvSpPr>
          <p:nvPr>
            <p:ph type="title" hasCustomPrompt="1"/>
          </p:nvPr>
        </p:nvSpPr>
        <p:spPr>
          <a:xfrm>
            <a:off x="457200" y="0"/>
            <a:ext cx="3213510" cy="1704258"/>
          </a:xfrm>
        </p:spPr>
        <p:txBody>
          <a:bodyPr/>
          <a:lstStyle/>
          <a:p>
            <a:r>
              <a:rPr lang="en-US"/>
              <a:t>Messaging + Blue Infographic Content</a:t>
            </a:r>
          </a:p>
        </p:txBody>
      </p:sp>
      <p:sp>
        <p:nvSpPr>
          <p:cNvPr id="33" name="Picture Placeholder 24"/>
          <p:cNvSpPr>
            <a:spLocks noGrp="1" noChangeAspect="1"/>
          </p:cNvSpPr>
          <p:nvPr>
            <p:ph type="pic" sz="quarter" idx="50" hasCustomPrompt="1"/>
          </p:nvPr>
        </p:nvSpPr>
        <p:spPr>
          <a:xfrm>
            <a:off x="490683" y="1962045"/>
            <a:ext cx="1291932" cy="1291928"/>
          </a:xfrm>
          <a:prstGeom prst="ellipse">
            <a:avLst/>
          </a:prstGeom>
          <a:solidFill>
            <a:schemeClr val="accent1"/>
          </a:solidFill>
          <a:ln w="38100">
            <a:solidFill>
              <a:schemeClr val="bg1"/>
            </a:solidFill>
          </a:ln>
        </p:spPr>
        <p:txBody>
          <a:bodyPr vert="horz" lIns="91440" tIns="91440" rIns="91440" bIns="91440" anchor="ctr" anchorCtr="0"/>
          <a:lstStyle>
            <a:lvl1pPr marL="0" indent="0" algn="ctr">
              <a:buNone/>
              <a:defRPr sz="1200">
                <a:solidFill>
                  <a:schemeClr val="bg1"/>
                </a:solidFill>
                <a:effectLst/>
              </a:defRPr>
            </a:lvl1pPr>
          </a:lstStyle>
          <a:p>
            <a:r>
              <a:rPr lang="en-US" dirty="0"/>
              <a:t>Insert icon</a:t>
            </a:r>
          </a:p>
        </p:txBody>
      </p:sp>
      <p:sp>
        <p:nvSpPr>
          <p:cNvPr id="35" name="Picture Placeholder 24"/>
          <p:cNvSpPr>
            <a:spLocks noGrp="1" noChangeAspect="1"/>
          </p:cNvSpPr>
          <p:nvPr>
            <p:ph type="pic" sz="quarter" idx="51" hasCustomPrompt="1"/>
          </p:nvPr>
        </p:nvSpPr>
        <p:spPr>
          <a:xfrm>
            <a:off x="2239612" y="1962045"/>
            <a:ext cx="1291932" cy="1291928"/>
          </a:xfrm>
          <a:prstGeom prst="ellipse">
            <a:avLst/>
          </a:prstGeom>
          <a:solidFill>
            <a:schemeClr val="accent1"/>
          </a:solidFill>
          <a:ln w="38100">
            <a:solidFill>
              <a:schemeClr val="bg1"/>
            </a:solidFill>
          </a:ln>
        </p:spPr>
        <p:txBody>
          <a:bodyPr vert="horz" lIns="91440" tIns="91440" rIns="91440" bIns="91440" anchor="ctr" anchorCtr="0"/>
          <a:lstStyle>
            <a:lvl1pPr marL="0" indent="0" algn="ctr">
              <a:buNone/>
              <a:defRPr sz="1200">
                <a:solidFill>
                  <a:schemeClr val="bg1"/>
                </a:solidFill>
                <a:effectLst/>
              </a:defRPr>
            </a:lvl1pPr>
          </a:lstStyle>
          <a:p>
            <a:r>
              <a:rPr lang="en-US"/>
              <a:t>Insert icon</a:t>
            </a:r>
          </a:p>
        </p:txBody>
      </p:sp>
      <p:sp>
        <p:nvSpPr>
          <p:cNvPr id="36" name="Picture Placeholder 24"/>
          <p:cNvSpPr>
            <a:spLocks noGrp="1" noChangeAspect="1"/>
          </p:cNvSpPr>
          <p:nvPr>
            <p:ph type="pic" sz="quarter" idx="52" hasCustomPrompt="1"/>
          </p:nvPr>
        </p:nvSpPr>
        <p:spPr>
          <a:xfrm>
            <a:off x="3926034" y="1962045"/>
            <a:ext cx="1291932" cy="1291928"/>
          </a:xfrm>
          <a:prstGeom prst="ellipse">
            <a:avLst/>
          </a:prstGeom>
          <a:solidFill>
            <a:schemeClr val="accent1"/>
          </a:solidFill>
          <a:ln w="38100">
            <a:solidFill>
              <a:schemeClr val="bg1"/>
            </a:solidFill>
          </a:ln>
        </p:spPr>
        <p:txBody>
          <a:bodyPr vert="horz" lIns="91440" tIns="91440" rIns="91440" bIns="91440" anchor="ctr" anchorCtr="0"/>
          <a:lstStyle>
            <a:lvl1pPr marL="0" indent="0" algn="ctr">
              <a:buNone/>
              <a:defRPr sz="1200">
                <a:solidFill>
                  <a:schemeClr val="bg1"/>
                </a:solidFill>
                <a:effectLst/>
              </a:defRPr>
            </a:lvl1pPr>
          </a:lstStyle>
          <a:p>
            <a:r>
              <a:rPr lang="en-US"/>
              <a:t>Insert icon</a:t>
            </a:r>
          </a:p>
        </p:txBody>
      </p:sp>
      <p:sp>
        <p:nvSpPr>
          <p:cNvPr id="37" name="Picture Placeholder 24"/>
          <p:cNvSpPr>
            <a:spLocks noGrp="1" noChangeAspect="1"/>
          </p:cNvSpPr>
          <p:nvPr>
            <p:ph type="pic" sz="quarter" idx="53" hasCustomPrompt="1"/>
          </p:nvPr>
        </p:nvSpPr>
        <p:spPr>
          <a:xfrm>
            <a:off x="5675688" y="1962045"/>
            <a:ext cx="1291932" cy="1291928"/>
          </a:xfrm>
          <a:prstGeom prst="ellipse">
            <a:avLst/>
          </a:prstGeom>
          <a:solidFill>
            <a:schemeClr val="accent1"/>
          </a:solidFill>
          <a:ln w="38100">
            <a:solidFill>
              <a:schemeClr val="bg1"/>
            </a:solidFill>
          </a:ln>
        </p:spPr>
        <p:txBody>
          <a:bodyPr vert="horz" lIns="91440" tIns="91440" rIns="91440" bIns="91440" anchor="ctr" anchorCtr="0"/>
          <a:lstStyle>
            <a:lvl1pPr marL="0" indent="0" algn="ctr">
              <a:buNone/>
              <a:defRPr sz="1200">
                <a:solidFill>
                  <a:schemeClr val="bg1"/>
                </a:solidFill>
                <a:effectLst/>
              </a:defRPr>
            </a:lvl1pPr>
          </a:lstStyle>
          <a:p>
            <a:r>
              <a:rPr lang="en-US"/>
              <a:t>Insert icon</a:t>
            </a:r>
          </a:p>
        </p:txBody>
      </p:sp>
      <p:sp>
        <p:nvSpPr>
          <p:cNvPr id="38" name="Picture Placeholder 24"/>
          <p:cNvSpPr>
            <a:spLocks noGrp="1" noChangeAspect="1"/>
          </p:cNvSpPr>
          <p:nvPr>
            <p:ph type="pic" sz="quarter" idx="54" hasCustomPrompt="1"/>
          </p:nvPr>
        </p:nvSpPr>
        <p:spPr>
          <a:xfrm>
            <a:off x="7336601" y="1962045"/>
            <a:ext cx="1291932" cy="1291928"/>
          </a:xfrm>
          <a:prstGeom prst="ellipse">
            <a:avLst/>
          </a:prstGeom>
          <a:solidFill>
            <a:schemeClr val="accent1"/>
          </a:solidFill>
          <a:ln w="38100">
            <a:solidFill>
              <a:schemeClr val="bg1"/>
            </a:solidFill>
          </a:ln>
        </p:spPr>
        <p:txBody>
          <a:bodyPr vert="horz" lIns="91440" tIns="91440" rIns="91440" bIns="91440" anchor="ctr" anchorCtr="0"/>
          <a:lstStyle>
            <a:lvl1pPr marL="0" indent="0" algn="ctr">
              <a:buNone/>
              <a:defRPr sz="1200">
                <a:solidFill>
                  <a:schemeClr val="bg1"/>
                </a:solidFill>
                <a:effectLst/>
              </a:defRPr>
            </a:lvl1pPr>
          </a:lstStyle>
          <a:p>
            <a:r>
              <a:rPr lang="en-US"/>
              <a:t>Insert icon</a:t>
            </a:r>
          </a:p>
        </p:txBody>
      </p:sp>
    </p:spTree>
    <p:extLst>
      <p:ext uri="{BB962C8B-B14F-4D97-AF65-F5344CB8AC3E}">
        <p14:creationId xmlns:p14="http://schemas.microsoft.com/office/powerpoint/2010/main" val="398210354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- Infographic Half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49" hasCustomPrompt="1"/>
          </p:nvPr>
        </p:nvSpPr>
        <p:spPr>
          <a:xfrm>
            <a:off x="0" y="0"/>
            <a:ext cx="9144000" cy="2682875"/>
          </a:xfrm>
          <a:solidFill>
            <a:schemeClr val="bg1">
              <a:lumMod val="85000"/>
            </a:schemeClr>
          </a:solidFill>
        </p:spPr>
        <p:txBody>
          <a:bodyPr>
            <a:normAutofit/>
          </a:bodyPr>
          <a:lstStyle>
            <a:lvl1pPr marL="0" indent="0" algn="r">
              <a:buNone/>
              <a:defRPr sz="1600"/>
            </a:lvl1pPr>
          </a:lstStyle>
          <a:p>
            <a:r>
              <a:rPr lang="en-US" dirty="0"/>
              <a:t>Insert a large image here</a:t>
            </a:r>
          </a:p>
        </p:txBody>
      </p:sp>
      <p:sp>
        <p:nvSpPr>
          <p:cNvPr id="17" name="Text Placeholder 3"/>
          <p:cNvSpPr>
            <a:spLocks noGrp="1"/>
          </p:cNvSpPr>
          <p:nvPr>
            <p:ph type="body" sz="quarter" idx="18" hasCustomPrompt="1"/>
          </p:nvPr>
        </p:nvSpPr>
        <p:spPr>
          <a:xfrm>
            <a:off x="468312" y="3793135"/>
            <a:ext cx="1336675" cy="570668"/>
          </a:xfrm>
          <a:prstGeom prst="rect">
            <a:avLst/>
          </a:prstGeom>
          <a:ln>
            <a:noFill/>
          </a:ln>
        </p:spPr>
        <p:txBody>
          <a:bodyPr vert="horz" lIns="0" tIns="0" rIns="0" bIns="0"/>
          <a:lstStyle>
            <a:lvl1pPr marL="0" indent="0" algn="ctr">
              <a:buNone/>
              <a:defRPr sz="1200" baseline="0">
                <a:solidFill>
                  <a:schemeClr val="tx1"/>
                </a:solidFill>
              </a:defRPr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</a:lstStyle>
          <a:p>
            <a:pPr lvl="0"/>
            <a:r>
              <a:rPr lang="en-US"/>
              <a:t>Infographic information goes here</a:t>
            </a:r>
          </a:p>
        </p:txBody>
      </p:sp>
      <p:sp>
        <p:nvSpPr>
          <p:cNvPr id="18" name="Text Placeholder 17"/>
          <p:cNvSpPr>
            <a:spLocks noGrp="1"/>
          </p:cNvSpPr>
          <p:nvPr>
            <p:ph type="body" sz="quarter" idx="19" hasCustomPrompt="1"/>
          </p:nvPr>
        </p:nvSpPr>
        <p:spPr>
          <a:xfrm>
            <a:off x="468313" y="3389856"/>
            <a:ext cx="1336675" cy="326535"/>
          </a:xfrm>
          <a:prstGeom prst="rect">
            <a:avLst/>
          </a:prstGeom>
        </p:spPr>
        <p:txBody>
          <a:bodyPr vert="horz" lIns="0" tIns="0" rIns="0" bIns="0">
            <a:normAutofit/>
          </a:bodyPr>
          <a:lstStyle>
            <a:lvl1pPr marL="0" indent="0" algn="ctr">
              <a:buNone/>
              <a:defRPr sz="1800" baseline="0">
                <a:solidFill>
                  <a:schemeClr val="tx1"/>
                </a:solidFill>
              </a:defRPr>
            </a:lvl1pPr>
            <a:lvl2pPr marL="457200" indent="0">
              <a:buNone/>
              <a:defRPr sz="2200">
                <a:solidFill>
                  <a:srgbClr val="8DC63F"/>
                </a:solidFill>
              </a:defRPr>
            </a:lvl2pPr>
            <a:lvl3pPr marL="914400" indent="0">
              <a:buNone/>
              <a:defRPr sz="2200">
                <a:solidFill>
                  <a:srgbClr val="8DC63F"/>
                </a:solidFill>
              </a:defRPr>
            </a:lvl3pPr>
            <a:lvl4pPr marL="1371600" indent="0">
              <a:buNone/>
              <a:defRPr sz="2200">
                <a:solidFill>
                  <a:srgbClr val="8DC63F"/>
                </a:solidFill>
              </a:defRPr>
            </a:lvl4pPr>
            <a:lvl5pPr marL="1828800" indent="0">
              <a:buNone/>
              <a:defRPr sz="2200">
                <a:solidFill>
                  <a:srgbClr val="8DC63F"/>
                </a:solidFill>
              </a:defRPr>
            </a:lvl5pPr>
          </a:lstStyle>
          <a:p>
            <a:pPr lvl="0"/>
            <a:r>
              <a:rPr lang="en-US"/>
              <a:t>Emphasis Text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quarter" idx="41" hasCustomPrompt="1"/>
          </p:nvPr>
        </p:nvSpPr>
        <p:spPr>
          <a:xfrm>
            <a:off x="2194869" y="3793135"/>
            <a:ext cx="1336675" cy="570668"/>
          </a:xfrm>
          <a:prstGeom prst="rect">
            <a:avLst/>
          </a:prstGeom>
          <a:ln>
            <a:noFill/>
          </a:ln>
        </p:spPr>
        <p:txBody>
          <a:bodyPr vert="horz" lIns="0" tIns="0" rIns="0" bIns="0"/>
          <a:lstStyle>
            <a:lvl1pPr marL="0" indent="0" algn="ctr">
              <a:buNone/>
              <a:defRPr sz="1200" baseline="0">
                <a:solidFill>
                  <a:schemeClr val="tx1"/>
                </a:solidFill>
              </a:defRPr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</a:lstStyle>
          <a:p>
            <a:pPr lvl="0"/>
            <a:r>
              <a:rPr lang="en-US"/>
              <a:t>Infographic information goes here</a:t>
            </a:r>
          </a:p>
        </p:txBody>
      </p:sp>
      <p:sp>
        <p:nvSpPr>
          <p:cNvPr id="20" name="Text Placeholder 17"/>
          <p:cNvSpPr>
            <a:spLocks noGrp="1"/>
          </p:cNvSpPr>
          <p:nvPr>
            <p:ph type="body" sz="quarter" idx="42" hasCustomPrompt="1"/>
          </p:nvPr>
        </p:nvSpPr>
        <p:spPr>
          <a:xfrm>
            <a:off x="2194870" y="3389856"/>
            <a:ext cx="1336675" cy="326535"/>
          </a:xfrm>
          <a:prstGeom prst="rect">
            <a:avLst/>
          </a:prstGeom>
        </p:spPr>
        <p:txBody>
          <a:bodyPr vert="horz" lIns="0" tIns="0" rIns="0" bIns="0">
            <a:normAutofit/>
          </a:bodyPr>
          <a:lstStyle>
            <a:lvl1pPr marL="0" indent="0" algn="ctr">
              <a:buNone/>
              <a:defRPr sz="1800" baseline="0">
                <a:solidFill>
                  <a:schemeClr val="tx1"/>
                </a:solidFill>
              </a:defRPr>
            </a:lvl1pPr>
            <a:lvl2pPr marL="457200" indent="0">
              <a:buNone/>
              <a:defRPr sz="2200">
                <a:solidFill>
                  <a:srgbClr val="8DC63F"/>
                </a:solidFill>
              </a:defRPr>
            </a:lvl2pPr>
            <a:lvl3pPr marL="914400" indent="0">
              <a:buNone/>
              <a:defRPr sz="2200">
                <a:solidFill>
                  <a:srgbClr val="8DC63F"/>
                </a:solidFill>
              </a:defRPr>
            </a:lvl3pPr>
            <a:lvl4pPr marL="1371600" indent="0">
              <a:buNone/>
              <a:defRPr sz="2200">
                <a:solidFill>
                  <a:srgbClr val="8DC63F"/>
                </a:solidFill>
              </a:defRPr>
            </a:lvl4pPr>
            <a:lvl5pPr marL="1828800" indent="0">
              <a:buNone/>
              <a:defRPr sz="2200">
                <a:solidFill>
                  <a:srgbClr val="8DC63F"/>
                </a:solidFill>
              </a:defRPr>
            </a:lvl5pPr>
          </a:lstStyle>
          <a:p>
            <a:pPr lvl="0"/>
            <a:r>
              <a:rPr lang="en-US"/>
              <a:t>Emphasis Text</a:t>
            </a:r>
          </a:p>
        </p:txBody>
      </p:sp>
      <p:sp>
        <p:nvSpPr>
          <p:cNvPr id="21" name="Text Placeholder 3"/>
          <p:cNvSpPr>
            <a:spLocks noGrp="1"/>
          </p:cNvSpPr>
          <p:nvPr>
            <p:ph type="body" sz="quarter" idx="43" hasCustomPrompt="1"/>
          </p:nvPr>
        </p:nvSpPr>
        <p:spPr>
          <a:xfrm>
            <a:off x="3931141" y="3793135"/>
            <a:ext cx="1336675" cy="570668"/>
          </a:xfrm>
          <a:prstGeom prst="rect">
            <a:avLst/>
          </a:prstGeom>
          <a:ln>
            <a:noFill/>
          </a:ln>
        </p:spPr>
        <p:txBody>
          <a:bodyPr vert="horz" lIns="0" tIns="0" rIns="0" bIns="0"/>
          <a:lstStyle>
            <a:lvl1pPr marL="0" indent="0" algn="ctr">
              <a:buNone/>
              <a:defRPr sz="1200" baseline="0">
                <a:solidFill>
                  <a:schemeClr val="tx1"/>
                </a:solidFill>
              </a:defRPr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</a:lstStyle>
          <a:p>
            <a:pPr lvl="0"/>
            <a:r>
              <a:rPr lang="en-US"/>
              <a:t>Infographic information goes here</a:t>
            </a:r>
          </a:p>
        </p:txBody>
      </p:sp>
      <p:sp>
        <p:nvSpPr>
          <p:cNvPr id="22" name="Text Placeholder 17"/>
          <p:cNvSpPr>
            <a:spLocks noGrp="1"/>
          </p:cNvSpPr>
          <p:nvPr>
            <p:ph type="body" sz="quarter" idx="44" hasCustomPrompt="1"/>
          </p:nvPr>
        </p:nvSpPr>
        <p:spPr>
          <a:xfrm>
            <a:off x="3931142" y="3389856"/>
            <a:ext cx="1336675" cy="326535"/>
          </a:xfrm>
          <a:prstGeom prst="rect">
            <a:avLst/>
          </a:prstGeom>
        </p:spPr>
        <p:txBody>
          <a:bodyPr vert="horz" lIns="0" tIns="0" rIns="0" bIns="0">
            <a:normAutofit/>
          </a:bodyPr>
          <a:lstStyle>
            <a:lvl1pPr marL="0" indent="0" algn="ctr">
              <a:buNone/>
              <a:defRPr sz="1800" baseline="0">
                <a:solidFill>
                  <a:schemeClr val="tx1"/>
                </a:solidFill>
              </a:defRPr>
            </a:lvl1pPr>
            <a:lvl2pPr marL="457200" indent="0">
              <a:buNone/>
              <a:defRPr sz="2200">
                <a:solidFill>
                  <a:srgbClr val="8DC63F"/>
                </a:solidFill>
              </a:defRPr>
            </a:lvl2pPr>
            <a:lvl3pPr marL="914400" indent="0">
              <a:buNone/>
              <a:defRPr sz="2200">
                <a:solidFill>
                  <a:srgbClr val="8DC63F"/>
                </a:solidFill>
              </a:defRPr>
            </a:lvl3pPr>
            <a:lvl4pPr marL="1371600" indent="0">
              <a:buNone/>
              <a:defRPr sz="2200">
                <a:solidFill>
                  <a:srgbClr val="8DC63F"/>
                </a:solidFill>
              </a:defRPr>
            </a:lvl4pPr>
            <a:lvl5pPr marL="1828800" indent="0">
              <a:buNone/>
              <a:defRPr sz="2200">
                <a:solidFill>
                  <a:srgbClr val="8DC63F"/>
                </a:solidFill>
              </a:defRPr>
            </a:lvl5pPr>
          </a:lstStyle>
          <a:p>
            <a:pPr lvl="0"/>
            <a:r>
              <a:rPr lang="en-US"/>
              <a:t>Emphasis Text</a:t>
            </a:r>
          </a:p>
        </p:txBody>
      </p:sp>
      <p:sp>
        <p:nvSpPr>
          <p:cNvPr id="23" name="Text Placeholder 3"/>
          <p:cNvSpPr>
            <a:spLocks noGrp="1"/>
          </p:cNvSpPr>
          <p:nvPr>
            <p:ph type="body" sz="quarter" idx="45" hasCustomPrompt="1"/>
          </p:nvPr>
        </p:nvSpPr>
        <p:spPr>
          <a:xfrm>
            <a:off x="5655659" y="3793135"/>
            <a:ext cx="1336675" cy="570668"/>
          </a:xfrm>
          <a:prstGeom prst="rect">
            <a:avLst/>
          </a:prstGeom>
          <a:ln>
            <a:noFill/>
          </a:ln>
        </p:spPr>
        <p:txBody>
          <a:bodyPr vert="horz" lIns="0" tIns="0" rIns="0" bIns="0"/>
          <a:lstStyle>
            <a:lvl1pPr marL="0" indent="0" algn="ctr">
              <a:buNone/>
              <a:defRPr sz="1200" baseline="0">
                <a:solidFill>
                  <a:schemeClr val="tx1"/>
                </a:solidFill>
              </a:defRPr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</a:lstStyle>
          <a:p>
            <a:pPr lvl="0"/>
            <a:r>
              <a:rPr lang="en-US"/>
              <a:t>Infographic information goes here</a:t>
            </a:r>
          </a:p>
        </p:txBody>
      </p:sp>
      <p:sp>
        <p:nvSpPr>
          <p:cNvPr id="24" name="Text Placeholder 17"/>
          <p:cNvSpPr>
            <a:spLocks noGrp="1"/>
          </p:cNvSpPr>
          <p:nvPr>
            <p:ph type="body" sz="quarter" idx="46" hasCustomPrompt="1"/>
          </p:nvPr>
        </p:nvSpPr>
        <p:spPr>
          <a:xfrm>
            <a:off x="5655660" y="3389856"/>
            <a:ext cx="1336675" cy="326535"/>
          </a:xfrm>
          <a:prstGeom prst="rect">
            <a:avLst/>
          </a:prstGeom>
        </p:spPr>
        <p:txBody>
          <a:bodyPr vert="horz" lIns="0" tIns="0" rIns="0" bIns="0">
            <a:normAutofit/>
          </a:bodyPr>
          <a:lstStyle>
            <a:lvl1pPr marL="0" indent="0" algn="ctr">
              <a:buNone/>
              <a:defRPr sz="1800" baseline="0">
                <a:solidFill>
                  <a:schemeClr val="tx1"/>
                </a:solidFill>
              </a:defRPr>
            </a:lvl1pPr>
            <a:lvl2pPr marL="457200" indent="0">
              <a:buNone/>
              <a:defRPr sz="2200">
                <a:solidFill>
                  <a:srgbClr val="8DC63F"/>
                </a:solidFill>
              </a:defRPr>
            </a:lvl2pPr>
            <a:lvl3pPr marL="914400" indent="0">
              <a:buNone/>
              <a:defRPr sz="2200">
                <a:solidFill>
                  <a:srgbClr val="8DC63F"/>
                </a:solidFill>
              </a:defRPr>
            </a:lvl3pPr>
            <a:lvl4pPr marL="1371600" indent="0">
              <a:buNone/>
              <a:defRPr sz="2200">
                <a:solidFill>
                  <a:srgbClr val="8DC63F"/>
                </a:solidFill>
              </a:defRPr>
            </a:lvl4pPr>
            <a:lvl5pPr marL="1828800" indent="0">
              <a:buNone/>
              <a:defRPr sz="2200">
                <a:solidFill>
                  <a:srgbClr val="8DC63F"/>
                </a:solidFill>
              </a:defRPr>
            </a:lvl5pPr>
          </a:lstStyle>
          <a:p>
            <a:pPr lvl="0"/>
            <a:r>
              <a:rPr lang="en-US"/>
              <a:t>Emphasis Text</a:t>
            </a:r>
          </a:p>
        </p:txBody>
      </p:sp>
      <p:sp>
        <p:nvSpPr>
          <p:cNvPr id="25" name="Text Placeholder 3"/>
          <p:cNvSpPr>
            <a:spLocks noGrp="1"/>
          </p:cNvSpPr>
          <p:nvPr>
            <p:ph type="body" sz="quarter" idx="47" hasCustomPrompt="1"/>
          </p:nvPr>
        </p:nvSpPr>
        <p:spPr>
          <a:xfrm>
            <a:off x="7336601" y="3793135"/>
            <a:ext cx="1336675" cy="570668"/>
          </a:xfrm>
          <a:prstGeom prst="rect">
            <a:avLst/>
          </a:prstGeom>
          <a:ln>
            <a:noFill/>
          </a:ln>
        </p:spPr>
        <p:txBody>
          <a:bodyPr vert="horz" lIns="0" tIns="0" rIns="0" bIns="0"/>
          <a:lstStyle>
            <a:lvl1pPr marL="0" indent="0" algn="ctr">
              <a:buNone/>
              <a:defRPr sz="1200" baseline="0">
                <a:solidFill>
                  <a:schemeClr val="tx1"/>
                </a:solidFill>
              </a:defRPr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</a:lstStyle>
          <a:p>
            <a:pPr lvl="0"/>
            <a:r>
              <a:rPr lang="en-US"/>
              <a:t>Infographic information goes here</a:t>
            </a:r>
          </a:p>
        </p:txBody>
      </p:sp>
      <p:sp>
        <p:nvSpPr>
          <p:cNvPr id="26" name="Text Placeholder 17"/>
          <p:cNvSpPr>
            <a:spLocks noGrp="1"/>
          </p:cNvSpPr>
          <p:nvPr>
            <p:ph type="body" sz="quarter" idx="48" hasCustomPrompt="1"/>
          </p:nvPr>
        </p:nvSpPr>
        <p:spPr>
          <a:xfrm>
            <a:off x="7336602" y="3389856"/>
            <a:ext cx="1336675" cy="326535"/>
          </a:xfrm>
          <a:prstGeom prst="rect">
            <a:avLst/>
          </a:prstGeom>
        </p:spPr>
        <p:txBody>
          <a:bodyPr vert="horz" lIns="0" tIns="0" rIns="0" bIns="0">
            <a:normAutofit/>
          </a:bodyPr>
          <a:lstStyle>
            <a:lvl1pPr marL="0" indent="0" algn="ctr">
              <a:buNone/>
              <a:defRPr sz="1800" baseline="0">
                <a:solidFill>
                  <a:schemeClr val="tx1"/>
                </a:solidFill>
              </a:defRPr>
            </a:lvl1pPr>
            <a:lvl2pPr marL="457200" indent="0">
              <a:buNone/>
              <a:defRPr sz="2200">
                <a:solidFill>
                  <a:srgbClr val="8DC63F"/>
                </a:solidFill>
              </a:defRPr>
            </a:lvl2pPr>
            <a:lvl3pPr marL="914400" indent="0">
              <a:buNone/>
              <a:defRPr sz="2200">
                <a:solidFill>
                  <a:srgbClr val="8DC63F"/>
                </a:solidFill>
              </a:defRPr>
            </a:lvl3pPr>
            <a:lvl4pPr marL="1371600" indent="0">
              <a:buNone/>
              <a:defRPr sz="2200">
                <a:solidFill>
                  <a:srgbClr val="8DC63F"/>
                </a:solidFill>
              </a:defRPr>
            </a:lvl4pPr>
            <a:lvl5pPr marL="1828800" indent="0">
              <a:buNone/>
              <a:defRPr sz="2200">
                <a:solidFill>
                  <a:srgbClr val="8DC63F"/>
                </a:solidFill>
              </a:defRPr>
            </a:lvl5pPr>
          </a:lstStyle>
          <a:p>
            <a:pPr lvl="0"/>
            <a:r>
              <a:rPr lang="en-US"/>
              <a:t>Emphasis Text</a:t>
            </a:r>
          </a:p>
        </p:txBody>
      </p:sp>
      <p:sp>
        <p:nvSpPr>
          <p:cNvPr id="27" name="TextBox 26"/>
          <p:cNvSpPr txBox="1"/>
          <p:nvPr userDrawn="1"/>
        </p:nvSpPr>
        <p:spPr>
          <a:xfrm>
            <a:off x="6711702" y="4840514"/>
            <a:ext cx="227952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/>
              <a:t>NREL</a:t>
            </a:r>
            <a:r>
              <a:rPr lang="en-US" sz="800" baseline="0"/>
              <a:t>    </a:t>
            </a:r>
            <a:r>
              <a:rPr lang="en-US" sz="800"/>
              <a:t>|    </a:t>
            </a:r>
            <a:fld id="{BFD71CF8-5198-8441-A7C0-DC22FD64CBE4}" type="slidenum">
              <a:rPr lang="en-US" sz="800"/>
              <a:pPr marL="0" marR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lang="en-US" sz="800"/>
          </a:p>
        </p:txBody>
      </p:sp>
      <p:sp>
        <p:nvSpPr>
          <p:cNvPr id="28" name="Title 31"/>
          <p:cNvSpPr>
            <a:spLocks noGrp="1"/>
          </p:cNvSpPr>
          <p:nvPr>
            <p:ph type="title" hasCustomPrompt="1"/>
          </p:nvPr>
        </p:nvSpPr>
        <p:spPr>
          <a:xfrm>
            <a:off x="457200" y="0"/>
            <a:ext cx="3213510" cy="1704258"/>
          </a:xfrm>
        </p:spPr>
        <p:txBody>
          <a:bodyPr/>
          <a:lstStyle/>
          <a:p>
            <a:r>
              <a:rPr lang="en-US"/>
              <a:t>Messaging + Blue Infographic Content</a:t>
            </a:r>
          </a:p>
        </p:txBody>
      </p:sp>
      <p:sp>
        <p:nvSpPr>
          <p:cNvPr id="39" name="Picture Placeholder 24"/>
          <p:cNvSpPr>
            <a:spLocks noGrp="1" noChangeAspect="1"/>
          </p:cNvSpPr>
          <p:nvPr>
            <p:ph type="pic" sz="quarter" idx="50" hasCustomPrompt="1"/>
          </p:nvPr>
        </p:nvSpPr>
        <p:spPr>
          <a:xfrm>
            <a:off x="490683" y="1962045"/>
            <a:ext cx="1291932" cy="1291928"/>
          </a:xfrm>
          <a:prstGeom prst="ellipse">
            <a:avLst/>
          </a:prstGeom>
          <a:solidFill>
            <a:schemeClr val="accent1"/>
          </a:solidFill>
          <a:ln w="38100">
            <a:solidFill>
              <a:schemeClr val="bg1"/>
            </a:solidFill>
          </a:ln>
        </p:spPr>
        <p:txBody>
          <a:bodyPr vert="horz" lIns="91440" tIns="91440" rIns="91440" bIns="91440" anchor="ctr" anchorCtr="0"/>
          <a:lstStyle>
            <a:lvl1pPr marL="0" indent="0" algn="ctr">
              <a:buNone/>
              <a:defRPr sz="1200">
                <a:solidFill>
                  <a:schemeClr val="bg1"/>
                </a:solidFill>
                <a:effectLst/>
              </a:defRPr>
            </a:lvl1pPr>
          </a:lstStyle>
          <a:p>
            <a:r>
              <a:rPr lang="en-US" dirty="0"/>
              <a:t>Insert icon</a:t>
            </a:r>
          </a:p>
        </p:txBody>
      </p:sp>
      <p:sp>
        <p:nvSpPr>
          <p:cNvPr id="40" name="Picture Placeholder 24"/>
          <p:cNvSpPr>
            <a:spLocks noGrp="1" noChangeAspect="1"/>
          </p:cNvSpPr>
          <p:nvPr>
            <p:ph type="pic" sz="quarter" idx="51" hasCustomPrompt="1"/>
          </p:nvPr>
        </p:nvSpPr>
        <p:spPr>
          <a:xfrm>
            <a:off x="2239612" y="1962045"/>
            <a:ext cx="1291932" cy="1291928"/>
          </a:xfrm>
          <a:prstGeom prst="ellipse">
            <a:avLst/>
          </a:prstGeom>
          <a:solidFill>
            <a:schemeClr val="accent1"/>
          </a:solidFill>
          <a:ln w="38100">
            <a:solidFill>
              <a:schemeClr val="bg1"/>
            </a:solidFill>
          </a:ln>
        </p:spPr>
        <p:txBody>
          <a:bodyPr vert="horz" lIns="91440" tIns="91440" rIns="91440" bIns="91440" anchor="ctr" anchorCtr="0"/>
          <a:lstStyle>
            <a:lvl1pPr marL="0" indent="0" algn="ctr">
              <a:buNone/>
              <a:defRPr sz="1200">
                <a:solidFill>
                  <a:schemeClr val="bg1"/>
                </a:solidFill>
                <a:effectLst/>
              </a:defRPr>
            </a:lvl1pPr>
          </a:lstStyle>
          <a:p>
            <a:r>
              <a:rPr lang="en-US"/>
              <a:t>Insert icon</a:t>
            </a:r>
          </a:p>
        </p:txBody>
      </p:sp>
      <p:sp>
        <p:nvSpPr>
          <p:cNvPr id="41" name="Picture Placeholder 24"/>
          <p:cNvSpPr>
            <a:spLocks noGrp="1" noChangeAspect="1"/>
          </p:cNvSpPr>
          <p:nvPr>
            <p:ph type="pic" sz="quarter" idx="52" hasCustomPrompt="1"/>
          </p:nvPr>
        </p:nvSpPr>
        <p:spPr>
          <a:xfrm>
            <a:off x="3926034" y="1962045"/>
            <a:ext cx="1291932" cy="1291928"/>
          </a:xfrm>
          <a:prstGeom prst="ellipse">
            <a:avLst/>
          </a:prstGeom>
          <a:solidFill>
            <a:schemeClr val="accent1"/>
          </a:solidFill>
          <a:ln w="38100">
            <a:solidFill>
              <a:schemeClr val="bg1"/>
            </a:solidFill>
          </a:ln>
        </p:spPr>
        <p:txBody>
          <a:bodyPr vert="horz" lIns="91440" tIns="91440" rIns="91440" bIns="91440" anchor="ctr" anchorCtr="0"/>
          <a:lstStyle>
            <a:lvl1pPr marL="0" indent="0" algn="ctr">
              <a:buNone/>
              <a:defRPr sz="1200">
                <a:solidFill>
                  <a:schemeClr val="bg1"/>
                </a:solidFill>
                <a:effectLst/>
              </a:defRPr>
            </a:lvl1pPr>
          </a:lstStyle>
          <a:p>
            <a:r>
              <a:rPr lang="en-US"/>
              <a:t>Insert icon</a:t>
            </a:r>
          </a:p>
        </p:txBody>
      </p:sp>
      <p:sp>
        <p:nvSpPr>
          <p:cNvPr id="42" name="Picture Placeholder 24"/>
          <p:cNvSpPr>
            <a:spLocks noGrp="1" noChangeAspect="1"/>
          </p:cNvSpPr>
          <p:nvPr>
            <p:ph type="pic" sz="quarter" idx="53" hasCustomPrompt="1"/>
          </p:nvPr>
        </p:nvSpPr>
        <p:spPr>
          <a:xfrm>
            <a:off x="5675688" y="1962045"/>
            <a:ext cx="1291932" cy="1291928"/>
          </a:xfrm>
          <a:prstGeom prst="ellipse">
            <a:avLst/>
          </a:prstGeom>
          <a:solidFill>
            <a:schemeClr val="accent1"/>
          </a:solidFill>
          <a:ln w="38100">
            <a:solidFill>
              <a:schemeClr val="bg1"/>
            </a:solidFill>
          </a:ln>
        </p:spPr>
        <p:txBody>
          <a:bodyPr vert="horz" lIns="91440" tIns="91440" rIns="91440" bIns="91440" anchor="ctr" anchorCtr="0"/>
          <a:lstStyle>
            <a:lvl1pPr marL="0" indent="0" algn="ctr">
              <a:buNone/>
              <a:defRPr sz="1200">
                <a:solidFill>
                  <a:schemeClr val="bg1"/>
                </a:solidFill>
                <a:effectLst/>
              </a:defRPr>
            </a:lvl1pPr>
          </a:lstStyle>
          <a:p>
            <a:r>
              <a:rPr lang="en-US"/>
              <a:t>Insert icon</a:t>
            </a:r>
          </a:p>
        </p:txBody>
      </p:sp>
      <p:sp>
        <p:nvSpPr>
          <p:cNvPr id="43" name="Picture Placeholder 24"/>
          <p:cNvSpPr>
            <a:spLocks noGrp="1" noChangeAspect="1"/>
          </p:cNvSpPr>
          <p:nvPr>
            <p:ph type="pic" sz="quarter" idx="54" hasCustomPrompt="1"/>
          </p:nvPr>
        </p:nvSpPr>
        <p:spPr>
          <a:xfrm>
            <a:off x="7336601" y="1962045"/>
            <a:ext cx="1291932" cy="1291928"/>
          </a:xfrm>
          <a:prstGeom prst="ellipse">
            <a:avLst/>
          </a:prstGeom>
          <a:solidFill>
            <a:schemeClr val="accent1"/>
          </a:solidFill>
          <a:ln w="38100">
            <a:solidFill>
              <a:schemeClr val="bg1"/>
            </a:solidFill>
          </a:ln>
        </p:spPr>
        <p:txBody>
          <a:bodyPr vert="horz" lIns="91440" tIns="91440" rIns="91440" bIns="91440" anchor="ctr" anchorCtr="0"/>
          <a:lstStyle>
            <a:lvl1pPr marL="0" indent="0" algn="ctr">
              <a:buNone/>
              <a:defRPr sz="1200">
                <a:solidFill>
                  <a:schemeClr val="bg1"/>
                </a:solidFill>
                <a:effectLst/>
              </a:defRPr>
            </a:lvl1pPr>
          </a:lstStyle>
          <a:p>
            <a:r>
              <a:rPr lang="en-US"/>
              <a:t>Insert icon</a:t>
            </a:r>
          </a:p>
        </p:txBody>
      </p:sp>
    </p:spTree>
    <p:extLst>
      <p:ext uri="{BB962C8B-B14F-4D97-AF65-F5344CB8AC3E}">
        <p14:creationId xmlns:p14="http://schemas.microsoft.com/office/powerpoint/2010/main" val="66057277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- Half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49" hasCustomPrompt="1"/>
          </p:nvPr>
        </p:nvSpPr>
        <p:spPr>
          <a:xfrm>
            <a:off x="0" y="0"/>
            <a:ext cx="9144000" cy="2682875"/>
          </a:xfrm>
          <a:solidFill>
            <a:schemeClr val="bg1">
              <a:lumMod val="85000"/>
            </a:schemeClr>
          </a:solidFill>
        </p:spPr>
        <p:txBody>
          <a:bodyPr>
            <a:normAutofit/>
          </a:bodyPr>
          <a:lstStyle>
            <a:lvl1pPr marL="0" indent="0" algn="r">
              <a:buNone/>
              <a:defRPr sz="1600"/>
            </a:lvl1pPr>
          </a:lstStyle>
          <a:p>
            <a:r>
              <a:rPr lang="en-US" dirty="0"/>
              <a:t>Insert a large image here</a:t>
            </a:r>
          </a:p>
        </p:txBody>
      </p:sp>
      <p:sp>
        <p:nvSpPr>
          <p:cNvPr id="27" name="TextBox 26"/>
          <p:cNvSpPr txBox="1"/>
          <p:nvPr userDrawn="1"/>
        </p:nvSpPr>
        <p:spPr>
          <a:xfrm>
            <a:off x="6711702" y="4840514"/>
            <a:ext cx="227952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/>
              <a:t>NREL</a:t>
            </a:r>
            <a:r>
              <a:rPr lang="en-US" sz="800" baseline="0"/>
              <a:t>    </a:t>
            </a:r>
            <a:r>
              <a:rPr lang="en-US" sz="800"/>
              <a:t>|    </a:t>
            </a:r>
            <a:fld id="{BFD71CF8-5198-8441-A7C0-DC22FD64CBE4}" type="slidenum">
              <a:rPr lang="en-US" sz="800"/>
              <a:pPr marL="0" marR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lang="en-US" sz="800"/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50" hasCustomPrompt="1"/>
          </p:nvPr>
        </p:nvSpPr>
        <p:spPr>
          <a:xfrm>
            <a:off x="479425" y="2968625"/>
            <a:ext cx="8267686" cy="1738313"/>
          </a:xfrm>
        </p:spPr>
        <p:txBody>
          <a:bodyPr lIns="0" tIns="0" rIns="0" bIns="0">
            <a:no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</a:lstStyle>
          <a:p>
            <a:pPr lvl="0"/>
            <a:r>
              <a:rPr lang="en-US"/>
              <a:t>Short Slide Summary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0" y="2186187"/>
            <a:ext cx="4936982" cy="497572"/>
          </a:xfrm>
        </p:spPr>
        <p:txBody>
          <a:bodyPr lIns="274320" tIns="91440" bIns="45720">
            <a:spAutoFit/>
          </a:bodyPr>
          <a:lstStyle>
            <a:lvl1pPr algn="l">
              <a:defRPr/>
            </a:lvl1pPr>
          </a:lstStyle>
          <a:p>
            <a:pPr lvl="0"/>
            <a:r>
              <a:rPr lang="en-US"/>
              <a:t>Title: Content Slide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3853613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to Slide - Multip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/>
              <a:t>Photo Slide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21" hasCustomPrompt="1"/>
          </p:nvPr>
        </p:nvSpPr>
        <p:spPr>
          <a:xfrm>
            <a:off x="457200" y="1391881"/>
            <a:ext cx="4123076" cy="2542392"/>
          </a:xfrm>
          <a:prstGeom prst="rect">
            <a:avLst/>
          </a:prstGeom>
        </p:spPr>
        <p:txBody>
          <a:bodyPr vert="horz"/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200"/>
            </a:lvl1pPr>
          </a:lstStyle>
          <a:p>
            <a:r>
              <a:rPr lang="en-US"/>
              <a:t>Insert Photo</a:t>
            </a:r>
          </a:p>
        </p:txBody>
      </p:sp>
      <p:sp>
        <p:nvSpPr>
          <p:cNvPr id="4" name="Text Placeholder 27"/>
          <p:cNvSpPr>
            <a:spLocks noGrp="1"/>
          </p:cNvSpPr>
          <p:nvPr>
            <p:ph type="body" sz="quarter" idx="20" hasCustomPrompt="1"/>
          </p:nvPr>
        </p:nvSpPr>
        <p:spPr>
          <a:xfrm>
            <a:off x="457200" y="4090975"/>
            <a:ext cx="4123076" cy="727263"/>
          </a:xfrm>
          <a:prstGeom prst="rect">
            <a:avLst/>
          </a:prstGeom>
        </p:spPr>
        <p:txBody>
          <a:bodyPr vert="horz" lIns="0" tIns="0" rIns="0" bIns="0" anchor="t" anchorCtr="0"/>
          <a:lstStyle>
            <a:lvl1pPr marL="0" indent="0">
              <a:spcBef>
                <a:spcPts val="1000"/>
              </a:spcBef>
              <a:buFont typeface="Arial"/>
              <a:buNone/>
              <a:defRPr sz="1800" baseline="0"/>
            </a:lvl1pPr>
          </a:lstStyle>
          <a:p>
            <a:pPr lvl="0"/>
            <a:r>
              <a:rPr lang="en-US"/>
              <a:t>Description of the photo/image</a:t>
            </a:r>
          </a:p>
        </p:txBody>
      </p:sp>
      <p:sp>
        <p:nvSpPr>
          <p:cNvPr id="6" name="Picture Placeholder 2"/>
          <p:cNvSpPr>
            <a:spLocks noGrp="1"/>
          </p:cNvSpPr>
          <p:nvPr>
            <p:ph type="pic" sz="quarter" idx="22" hasCustomPrompt="1"/>
          </p:nvPr>
        </p:nvSpPr>
        <p:spPr>
          <a:xfrm>
            <a:off x="4825308" y="182880"/>
            <a:ext cx="3871998" cy="2095512"/>
          </a:xfrm>
          <a:prstGeom prst="rect">
            <a:avLst/>
          </a:prstGeom>
        </p:spPr>
        <p:txBody>
          <a:bodyPr vert="horz"/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200"/>
            </a:lvl1pPr>
          </a:lstStyle>
          <a:p>
            <a:r>
              <a:rPr lang="en-US"/>
              <a:t>Insert Photo</a:t>
            </a:r>
          </a:p>
        </p:txBody>
      </p:sp>
      <p:sp>
        <p:nvSpPr>
          <p:cNvPr id="7" name="Picture Placeholder 2"/>
          <p:cNvSpPr>
            <a:spLocks noGrp="1"/>
          </p:cNvSpPr>
          <p:nvPr>
            <p:ph type="pic" sz="quarter" idx="23" hasCustomPrompt="1"/>
          </p:nvPr>
        </p:nvSpPr>
        <p:spPr>
          <a:xfrm>
            <a:off x="4825308" y="2479946"/>
            <a:ext cx="3871998" cy="2338291"/>
          </a:xfrm>
          <a:prstGeom prst="rect">
            <a:avLst/>
          </a:prstGeom>
        </p:spPr>
        <p:txBody>
          <a:bodyPr vert="horz"/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200"/>
            </a:lvl1pPr>
          </a:lstStyle>
          <a:p>
            <a:r>
              <a:rPr lang="en-US"/>
              <a:t>Insert Photo</a:t>
            </a:r>
          </a:p>
        </p:txBody>
      </p:sp>
      <p:sp>
        <p:nvSpPr>
          <p:cNvPr id="8" name="TextBox 7"/>
          <p:cNvSpPr txBox="1"/>
          <p:nvPr userDrawn="1"/>
        </p:nvSpPr>
        <p:spPr>
          <a:xfrm>
            <a:off x="6711702" y="4840514"/>
            <a:ext cx="227952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/>
              <a:t>NREL</a:t>
            </a:r>
            <a:r>
              <a:rPr lang="en-US" sz="800" baseline="0"/>
              <a:t>    </a:t>
            </a:r>
            <a:r>
              <a:rPr lang="en-US" sz="800"/>
              <a:t>|    </a:t>
            </a:r>
            <a:fld id="{BFD71CF8-5198-8441-A7C0-DC22FD64CBE4}" type="slidenum">
              <a:rPr lang="en-US" sz="800"/>
              <a:pPr marL="0" marR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lang="en-US" sz="800"/>
          </a:p>
        </p:txBody>
      </p:sp>
    </p:spTree>
    <p:extLst>
      <p:ext uri="{BB962C8B-B14F-4D97-AF65-F5344CB8AC3E}">
        <p14:creationId xmlns:p14="http://schemas.microsoft.com/office/powerpoint/2010/main" val="63459549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3673164" y="410296"/>
            <a:ext cx="4606372" cy="1348326"/>
          </a:xfrm>
        </p:spPr>
        <p:txBody>
          <a:bodyPr anchor="b" anchorCtr="0">
            <a:noAutofit/>
          </a:bodyPr>
          <a:lstStyle>
            <a:lvl1pPr marL="0" indent="0">
              <a:buNone/>
              <a:defRPr sz="4000" baseline="0"/>
            </a:lvl1pPr>
          </a:lstStyle>
          <a:p>
            <a:pPr lvl="0"/>
            <a:r>
              <a:rPr lang="en-US" dirty="0"/>
              <a:t>Q&amp;A or Thank You</a:t>
            </a:r>
          </a:p>
        </p:txBody>
      </p:sp>
      <p:cxnSp>
        <p:nvCxnSpPr>
          <p:cNvPr id="4" name="Straight Connector 3"/>
          <p:cNvCxnSpPr/>
          <p:nvPr userDrawn="1"/>
        </p:nvCxnSpPr>
        <p:spPr>
          <a:xfrm>
            <a:off x="3741647" y="1939062"/>
            <a:ext cx="4955659" cy="0"/>
          </a:xfrm>
          <a:prstGeom prst="line">
            <a:avLst/>
          </a:prstGeom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" name="Text Placeholder 14"/>
          <p:cNvSpPr>
            <a:spLocks noGrp="1"/>
          </p:cNvSpPr>
          <p:nvPr>
            <p:ph type="body" sz="quarter" idx="11" hasCustomPrompt="1"/>
          </p:nvPr>
        </p:nvSpPr>
        <p:spPr>
          <a:xfrm>
            <a:off x="3673071" y="2588317"/>
            <a:ext cx="4607032" cy="336156"/>
          </a:xfrm>
        </p:spPr>
        <p:txBody>
          <a:bodyPr>
            <a:noAutofit/>
          </a:bodyPr>
          <a:lstStyle>
            <a:lvl1pPr marL="0" indent="0">
              <a:spcBef>
                <a:spcPts val="400"/>
              </a:spcBef>
              <a:buNone/>
              <a:defRPr sz="1000" baseline="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Publication Number</a:t>
            </a:r>
          </a:p>
        </p:txBody>
      </p:sp>
      <p:sp>
        <p:nvSpPr>
          <p:cNvPr id="9" name="TextBox 8"/>
          <p:cNvSpPr txBox="1"/>
          <p:nvPr userDrawn="1"/>
        </p:nvSpPr>
        <p:spPr>
          <a:xfrm>
            <a:off x="3673167" y="2069602"/>
            <a:ext cx="2116667" cy="353860"/>
          </a:xfrm>
          <a:prstGeom prst="rect">
            <a:avLst/>
          </a:prstGeom>
          <a:solidFill>
            <a:srgbClr val="FFFFFF">
              <a:alpha val="59000"/>
            </a:srgbClr>
          </a:solidFill>
        </p:spPr>
        <p:txBody>
          <a:bodyPr wrap="square" lIns="0" tIns="0" rIns="0" bIns="0" rtlCol="0" anchor="ctr">
            <a:noAutofit/>
          </a:bodyPr>
          <a:lstStyle/>
          <a:p>
            <a:pPr algn="l">
              <a:spcBef>
                <a:spcPts val="1200"/>
              </a:spcBef>
              <a:spcAft>
                <a:spcPts val="600"/>
              </a:spcAft>
            </a:pPr>
            <a:r>
              <a:rPr lang="en-US" b="1" dirty="0">
                <a:solidFill>
                  <a:srgbClr val="333333"/>
                </a:solidFill>
              </a:rPr>
              <a:t>  www.nrel.gov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BF13A443-B9EC-D845-B6D9-AB36EFFEC75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112770" y="4013200"/>
            <a:ext cx="2413000" cy="1130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4723151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6AEED8-52C6-4C47-8D7B-61E5A25AE7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9CB0FD0-BDF2-124F-9DC5-A06C33ED1B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733134-4560-434B-881E-D84FFCFA116C}" type="datetimeFigureOut">
              <a:rPr lang="en-US" smtClean="0"/>
              <a:t>6/21/20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B959F61-C489-2E43-9E7A-AF81E9C640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A3F7C5B-6F84-EF47-8CBD-111DE4EFF6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06B31D-4ED0-4943-8F83-FAF354BB95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5562308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9BC748-A01C-6540-A85C-2348520010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E5CA76E-E5BA-0B49-A483-B545654B558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81C251F-9C04-4443-B133-182499E364B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D8FFF15-8C1D-0444-B875-7C2D8208CF2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DDA9DF9-7E6E-AD48-9F42-E8981824EB8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6D3A880-5A72-E840-A155-F89B874E50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733134-4560-434B-881E-D84FFCFA116C}" type="datetimeFigureOut">
              <a:rPr lang="en-US" smtClean="0"/>
              <a:t>6/21/20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906D151-2BDD-9245-80A2-A660AD6D26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4441321-F42F-9548-875B-F19DAF1555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06B31D-4ED0-4943-8F83-FAF354BB95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2255067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A43B7E-B6C9-F347-AF46-FAE1C81362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4BBB9EA-E477-E546-93EB-ED1420A897C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D9014CE-4B61-6246-BC58-3CCC06E6C0A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44E473E-45C1-E143-8422-F52653957C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733134-4560-434B-881E-D84FFCFA116C}" type="datetimeFigureOut">
              <a:rPr lang="en-US" smtClean="0"/>
              <a:t>6/21/20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863A047-CC2F-4043-BB49-A3308412D1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5883ADB-32D9-7E48-BBC1-45D1BC5C08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06B31D-4ED0-4943-8F83-FAF354BB95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710506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- Full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6949" cy="5143500"/>
          </a:xfrm>
          <a:prstGeom prst="rect">
            <a:avLst/>
          </a:prstGeom>
        </p:spPr>
      </p:pic>
      <p:sp>
        <p:nvSpPr>
          <p:cNvPr id="8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3736975" y="1504827"/>
            <a:ext cx="5393498" cy="1095516"/>
          </a:xfrm>
          <a:solidFill>
            <a:schemeClr val="accent1">
              <a:alpha val="75000"/>
            </a:schemeClr>
          </a:solidFill>
        </p:spPr>
        <p:txBody>
          <a:bodyPr lIns="182880" tIns="137160" rIns="182880" bIns="137160" anchor="ctr" anchorCtr="0">
            <a:noAutofit/>
          </a:bodyPr>
          <a:lstStyle>
            <a:lvl1pPr marL="0" indent="0">
              <a:lnSpc>
                <a:spcPts val="2800"/>
              </a:lnSpc>
              <a:buNone/>
              <a:defRPr sz="3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Title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11" hasCustomPrompt="1"/>
          </p:nvPr>
        </p:nvSpPr>
        <p:spPr>
          <a:xfrm>
            <a:off x="3736975" y="2744787"/>
            <a:ext cx="4322763" cy="1101551"/>
          </a:xfrm>
          <a:solidFill>
            <a:schemeClr val="accent1">
              <a:alpha val="75000"/>
            </a:schemeClr>
          </a:solidFill>
        </p:spPr>
        <p:txBody>
          <a:bodyPr lIns="182880" tIns="137160" rIns="182880" bIns="137160" anchor="ctr" anchorCtr="0">
            <a:noAutofit/>
          </a:bodyPr>
          <a:lstStyle>
            <a:lvl1pPr marL="0" indent="0">
              <a:lnSpc>
                <a:spcPts val="1760"/>
              </a:lnSpc>
              <a:spcBef>
                <a:spcPts val="400"/>
              </a:spcBef>
              <a:buNone/>
              <a:defRPr sz="1800" baseline="0">
                <a:solidFill>
                  <a:schemeClr val="bg1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Presenter Name</a:t>
            </a:r>
          </a:p>
          <a:p>
            <a:pPr lvl="0"/>
            <a:r>
              <a:rPr lang="en-US" dirty="0"/>
              <a:t>Venue or Organization</a:t>
            </a:r>
          </a:p>
          <a:p>
            <a:pPr lvl="0"/>
            <a:r>
              <a:rPr lang="en-US" dirty="0"/>
              <a:t>Date</a:t>
            </a: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465B8CD2-BF47-094F-B614-5CEAE71B3F34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67454" y="0"/>
            <a:ext cx="2331892" cy="10923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3331619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A8DEAA-AE02-1B41-9C03-0E1D6B94F4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158FB9D-AF5B-3047-AE07-6216155A49D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F2DAE36-B99B-E948-B7E9-6D9BE530F5F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E750642-9377-374B-9268-0192A58803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733134-4560-434B-881E-D84FFCFA116C}" type="datetimeFigureOut">
              <a:rPr lang="en-US" smtClean="0"/>
              <a:t>6/21/20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54A8407-30C0-8A4D-8742-0ADD9BCD65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CCFF97D-4F2D-7844-8FF2-110F83A2A6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06B31D-4ED0-4943-8F83-FAF354BB95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7209739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Content Slide - Infographic Large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/>
          <p:cNvSpPr>
            <a:spLocks noGrp="1"/>
          </p:cNvSpPr>
          <p:nvPr>
            <p:ph type="body" sz="quarter" idx="40"/>
          </p:nvPr>
        </p:nvSpPr>
        <p:spPr>
          <a:xfrm>
            <a:off x="0" y="2476500"/>
            <a:ext cx="9144000" cy="1972236"/>
          </a:xfrm>
          <a:prstGeom prst="rect">
            <a:avLst/>
          </a:prstGeom>
          <a:solidFill>
            <a:schemeClr val="bg1">
              <a:lumMod val="95000"/>
              <a:alpha val="85000"/>
            </a:schemeClr>
          </a:solidFill>
        </p:spPr>
        <p:txBody>
          <a:bodyPr vert="horz"/>
          <a:lstStyle>
            <a:lvl1pPr marL="0" indent="0" algn="ctr">
              <a:buNone/>
              <a:defRPr sz="100">
                <a:solidFill>
                  <a:srgbClr val="333333"/>
                </a:solidFill>
              </a:defRPr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8" hasCustomPrompt="1"/>
          </p:nvPr>
        </p:nvSpPr>
        <p:spPr>
          <a:xfrm>
            <a:off x="468313" y="3590748"/>
            <a:ext cx="1336675" cy="692018"/>
          </a:xfrm>
          <a:prstGeom prst="rect">
            <a:avLst/>
          </a:prstGeom>
          <a:ln>
            <a:noFill/>
          </a:ln>
        </p:spPr>
        <p:txBody>
          <a:bodyPr vert="horz" lIns="0" tIns="0" rIns="0" bIns="0"/>
          <a:lstStyle>
            <a:lvl1pPr marL="0" indent="0" algn="ctr">
              <a:buNone/>
              <a:defRPr sz="1200" baseline="0">
                <a:solidFill>
                  <a:schemeClr val="tx1"/>
                </a:solidFill>
              </a:defRPr>
            </a:lvl1pPr>
            <a:lvl2pPr marL="342900" indent="0">
              <a:buNone/>
              <a:defRPr sz="1200"/>
            </a:lvl2pPr>
            <a:lvl3pPr marL="685800" indent="0">
              <a:buNone/>
              <a:defRPr sz="1200"/>
            </a:lvl3pPr>
            <a:lvl4pPr marL="1028700" indent="0">
              <a:buNone/>
              <a:defRPr sz="1200"/>
            </a:lvl4pPr>
            <a:lvl5pPr marL="1371600" indent="0">
              <a:buNone/>
              <a:defRPr sz="1200"/>
            </a:lvl5pPr>
          </a:lstStyle>
          <a:p>
            <a:pPr lvl="0"/>
            <a:r>
              <a:rPr lang="en-US"/>
              <a:t>Infographic information goes here</a:t>
            </a:r>
          </a:p>
        </p:txBody>
      </p:sp>
      <p:sp>
        <p:nvSpPr>
          <p:cNvPr id="18" name="Text Placeholder 17"/>
          <p:cNvSpPr>
            <a:spLocks noGrp="1"/>
          </p:cNvSpPr>
          <p:nvPr>
            <p:ph type="body" sz="quarter" idx="19" hasCustomPrompt="1"/>
          </p:nvPr>
        </p:nvSpPr>
        <p:spPr>
          <a:xfrm>
            <a:off x="468314" y="3026834"/>
            <a:ext cx="1336675" cy="549804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ctr">
              <a:buNone/>
              <a:defRPr sz="1650" baseline="0">
                <a:solidFill>
                  <a:schemeClr val="tx1"/>
                </a:solidFill>
              </a:defRPr>
            </a:lvl1pPr>
            <a:lvl2pPr marL="342900" indent="0">
              <a:buNone/>
              <a:defRPr sz="1650">
                <a:solidFill>
                  <a:srgbClr val="8DC63F"/>
                </a:solidFill>
              </a:defRPr>
            </a:lvl2pPr>
            <a:lvl3pPr marL="685800" indent="0">
              <a:buNone/>
              <a:defRPr sz="1650">
                <a:solidFill>
                  <a:srgbClr val="8DC63F"/>
                </a:solidFill>
              </a:defRPr>
            </a:lvl3pPr>
            <a:lvl4pPr marL="1028700" indent="0">
              <a:buNone/>
              <a:defRPr sz="1650">
                <a:solidFill>
                  <a:srgbClr val="8DC63F"/>
                </a:solidFill>
              </a:defRPr>
            </a:lvl4pPr>
            <a:lvl5pPr marL="1371600" indent="0">
              <a:buNone/>
              <a:defRPr sz="1650">
                <a:solidFill>
                  <a:srgbClr val="8DC63F"/>
                </a:solidFill>
              </a:defRPr>
            </a:lvl5pPr>
          </a:lstStyle>
          <a:p>
            <a:pPr lvl="0"/>
            <a:r>
              <a:rPr lang="en-US"/>
              <a:t>Emphasis Text</a:t>
            </a:r>
          </a:p>
        </p:txBody>
      </p:sp>
      <p:sp>
        <p:nvSpPr>
          <p:cNvPr id="24" name="Text Placeholder 3"/>
          <p:cNvSpPr>
            <a:spLocks noGrp="1"/>
          </p:cNvSpPr>
          <p:nvPr>
            <p:ph type="body" sz="quarter" idx="20" hasCustomPrompt="1"/>
          </p:nvPr>
        </p:nvSpPr>
        <p:spPr>
          <a:xfrm>
            <a:off x="2160706" y="3590748"/>
            <a:ext cx="1336675" cy="692018"/>
          </a:xfrm>
          <a:prstGeom prst="rect">
            <a:avLst/>
          </a:prstGeom>
          <a:ln>
            <a:noFill/>
          </a:ln>
        </p:spPr>
        <p:txBody>
          <a:bodyPr vert="horz" lIns="0" tIns="0" rIns="0" bIns="0"/>
          <a:lstStyle>
            <a:lvl1pPr marL="0" indent="0" algn="ctr">
              <a:buNone/>
              <a:defRPr sz="1200" baseline="0">
                <a:solidFill>
                  <a:schemeClr val="tx1"/>
                </a:solidFill>
              </a:defRPr>
            </a:lvl1pPr>
            <a:lvl2pPr marL="342900" indent="0">
              <a:buNone/>
              <a:defRPr sz="1200"/>
            </a:lvl2pPr>
            <a:lvl3pPr marL="685800" indent="0">
              <a:buNone/>
              <a:defRPr sz="1200"/>
            </a:lvl3pPr>
            <a:lvl4pPr marL="1028700" indent="0">
              <a:buNone/>
              <a:defRPr sz="1200"/>
            </a:lvl4pPr>
            <a:lvl5pPr marL="1371600" indent="0">
              <a:buNone/>
              <a:defRPr sz="1200"/>
            </a:lvl5pPr>
          </a:lstStyle>
          <a:p>
            <a:pPr lvl="0"/>
            <a:r>
              <a:rPr lang="en-US"/>
              <a:t>Infographic information goes here</a:t>
            </a:r>
          </a:p>
        </p:txBody>
      </p:sp>
      <p:sp>
        <p:nvSpPr>
          <p:cNvPr id="30" name="Text Placeholder 17"/>
          <p:cNvSpPr>
            <a:spLocks noGrp="1"/>
          </p:cNvSpPr>
          <p:nvPr>
            <p:ph type="body" sz="quarter" idx="21" hasCustomPrompt="1"/>
          </p:nvPr>
        </p:nvSpPr>
        <p:spPr>
          <a:xfrm>
            <a:off x="2160707" y="3026834"/>
            <a:ext cx="1336675" cy="549804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ctr">
              <a:buNone/>
              <a:defRPr sz="1650" baseline="0">
                <a:solidFill>
                  <a:schemeClr val="tx1"/>
                </a:solidFill>
              </a:defRPr>
            </a:lvl1pPr>
            <a:lvl2pPr marL="342900" indent="0">
              <a:buNone/>
              <a:defRPr sz="1650">
                <a:solidFill>
                  <a:srgbClr val="8DC63F"/>
                </a:solidFill>
              </a:defRPr>
            </a:lvl2pPr>
            <a:lvl3pPr marL="685800" indent="0">
              <a:buNone/>
              <a:defRPr sz="1650">
                <a:solidFill>
                  <a:srgbClr val="8DC63F"/>
                </a:solidFill>
              </a:defRPr>
            </a:lvl3pPr>
            <a:lvl4pPr marL="1028700" indent="0">
              <a:buNone/>
              <a:defRPr sz="1650">
                <a:solidFill>
                  <a:srgbClr val="8DC63F"/>
                </a:solidFill>
              </a:defRPr>
            </a:lvl4pPr>
            <a:lvl5pPr marL="1371600" indent="0">
              <a:buNone/>
              <a:defRPr sz="1650">
                <a:solidFill>
                  <a:srgbClr val="8DC63F"/>
                </a:solidFill>
              </a:defRPr>
            </a:lvl5pPr>
          </a:lstStyle>
          <a:p>
            <a:pPr lvl="0"/>
            <a:r>
              <a:rPr lang="en-US"/>
              <a:t>Emphasis Text</a:t>
            </a:r>
          </a:p>
        </p:txBody>
      </p:sp>
      <p:sp>
        <p:nvSpPr>
          <p:cNvPr id="31" name="Text Placeholder 3"/>
          <p:cNvSpPr>
            <a:spLocks noGrp="1"/>
          </p:cNvSpPr>
          <p:nvPr>
            <p:ph type="body" sz="quarter" idx="22" hasCustomPrompt="1"/>
          </p:nvPr>
        </p:nvSpPr>
        <p:spPr>
          <a:xfrm>
            <a:off x="3901076" y="3590748"/>
            <a:ext cx="1336675" cy="692018"/>
          </a:xfrm>
          <a:prstGeom prst="rect">
            <a:avLst/>
          </a:prstGeom>
          <a:ln>
            <a:noFill/>
          </a:ln>
        </p:spPr>
        <p:txBody>
          <a:bodyPr vert="horz" lIns="0" tIns="0" rIns="0" bIns="0"/>
          <a:lstStyle>
            <a:lvl1pPr marL="0" indent="0" algn="ctr">
              <a:buNone/>
              <a:defRPr sz="1200" baseline="0">
                <a:solidFill>
                  <a:schemeClr val="tx1"/>
                </a:solidFill>
              </a:defRPr>
            </a:lvl1pPr>
            <a:lvl2pPr marL="342900" indent="0">
              <a:buNone/>
              <a:defRPr sz="1200"/>
            </a:lvl2pPr>
            <a:lvl3pPr marL="685800" indent="0">
              <a:buNone/>
              <a:defRPr sz="1200"/>
            </a:lvl3pPr>
            <a:lvl4pPr marL="1028700" indent="0">
              <a:buNone/>
              <a:defRPr sz="1200"/>
            </a:lvl4pPr>
            <a:lvl5pPr marL="1371600" indent="0">
              <a:buNone/>
              <a:defRPr sz="1200"/>
            </a:lvl5pPr>
          </a:lstStyle>
          <a:p>
            <a:pPr lvl="0"/>
            <a:r>
              <a:rPr lang="en-US"/>
              <a:t>Infographic information goes here</a:t>
            </a:r>
          </a:p>
        </p:txBody>
      </p:sp>
      <p:sp>
        <p:nvSpPr>
          <p:cNvPr id="32" name="Text Placeholder 17"/>
          <p:cNvSpPr>
            <a:spLocks noGrp="1"/>
          </p:cNvSpPr>
          <p:nvPr>
            <p:ph type="body" sz="quarter" idx="23" hasCustomPrompt="1"/>
          </p:nvPr>
        </p:nvSpPr>
        <p:spPr>
          <a:xfrm>
            <a:off x="3901077" y="3026834"/>
            <a:ext cx="1336675" cy="549804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ctr">
              <a:buNone/>
              <a:defRPr sz="1650" baseline="0">
                <a:solidFill>
                  <a:schemeClr val="tx1"/>
                </a:solidFill>
              </a:defRPr>
            </a:lvl1pPr>
            <a:lvl2pPr marL="342900" indent="0">
              <a:buNone/>
              <a:defRPr sz="1650">
                <a:solidFill>
                  <a:srgbClr val="8DC63F"/>
                </a:solidFill>
              </a:defRPr>
            </a:lvl2pPr>
            <a:lvl3pPr marL="685800" indent="0">
              <a:buNone/>
              <a:defRPr sz="1650">
                <a:solidFill>
                  <a:srgbClr val="8DC63F"/>
                </a:solidFill>
              </a:defRPr>
            </a:lvl3pPr>
            <a:lvl4pPr marL="1028700" indent="0">
              <a:buNone/>
              <a:defRPr sz="1650">
                <a:solidFill>
                  <a:srgbClr val="8DC63F"/>
                </a:solidFill>
              </a:defRPr>
            </a:lvl4pPr>
            <a:lvl5pPr marL="1371600" indent="0">
              <a:buNone/>
              <a:defRPr sz="1650">
                <a:solidFill>
                  <a:srgbClr val="8DC63F"/>
                </a:solidFill>
              </a:defRPr>
            </a:lvl5pPr>
          </a:lstStyle>
          <a:p>
            <a:pPr lvl="0"/>
            <a:r>
              <a:rPr lang="en-US"/>
              <a:t>Emphasis Text</a:t>
            </a:r>
          </a:p>
        </p:txBody>
      </p:sp>
      <p:sp>
        <p:nvSpPr>
          <p:cNvPr id="33" name="Text Placeholder 3"/>
          <p:cNvSpPr>
            <a:spLocks noGrp="1"/>
          </p:cNvSpPr>
          <p:nvPr>
            <p:ph type="body" sz="quarter" idx="24" hasCustomPrompt="1"/>
          </p:nvPr>
        </p:nvSpPr>
        <p:spPr>
          <a:xfrm>
            <a:off x="5588491" y="3590748"/>
            <a:ext cx="1336675" cy="692018"/>
          </a:xfrm>
          <a:prstGeom prst="rect">
            <a:avLst/>
          </a:prstGeom>
          <a:ln>
            <a:noFill/>
          </a:ln>
        </p:spPr>
        <p:txBody>
          <a:bodyPr vert="horz" lIns="0" tIns="0" rIns="0" bIns="0"/>
          <a:lstStyle>
            <a:lvl1pPr marL="0" indent="0" algn="ctr">
              <a:buNone/>
              <a:defRPr sz="1200" baseline="0">
                <a:solidFill>
                  <a:schemeClr val="tx1"/>
                </a:solidFill>
              </a:defRPr>
            </a:lvl1pPr>
            <a:lvl2pPr marL="342900" indent="0">
              <a:buNone/>
              <a:defRPr sz="1200"/>
            </a:lvl2pPr>
            <a:lvl3pPr marL="685800" indent="0">
              <a:buNone/>
              <a:defRPr sz="1200"/>
            </a:lvl3pPr>
            <a:lvl4pPr marL="1028700" indent="0">
              <a:buNone/>
              <a:defRPr sz="1200"/>
            </a:lvl4pPr>
            <a:lvl5pPr marL="1371600" indent="0">
              <a:buNone/>
              <a:defRPr sz="1200"/>
            </a:lvl5pPr>
          </a:lstStyle>
          <a:p>
            <a:pPr lvl="0"/>
            <a:r>
              <a:rPr lang="en-US"/>
              <a:t>Infographic information goes here</a:t>
            </a:r>
          </a:p>
        </p:txBody>
      </p:sp>
      <p:sp>
        <p:nvSpPr>
          <p:cNvPr id="34" name="Text Placeholder 17"/>
          <p:cNvSpPr>
            <a:spLocks noGrp="1"/>
          </p:cNvSpPr>
          <p:nvPr>
            <p:ph type="body" sz="quarter" idx="25" hasCustomPrompt="1"/>
          </p:nvPr>
        </p:nvSpPr>
        <p:spPr>
          <a:xfrm>
            <a:off x="5588492" y="3026834"/>
            <a:ext cx="1336675" cy="549804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ctr">
              <a:buNone/>
              <a:defRPr sz="1650" baseline="0">
                <a:solidFill>
                  <a:schemeClr val="tx1"/>
                </a:solidFill>
              </a:defRPr>
            </a:lvl1pPr>
            <a:lvl2pPr marL="342900" indent="0">
              <a:buNone/>
              <a:defRPr sz="1650">
                <a:solidFill>
                  <a:srgbClr val="8DC63F"/>
                </a:solidFill>
              </a:defRPr>
            </a:lvl2pPr>
            <a:lvl3pPr marL="685800" indent="0">
              <a:buNone/>
              <a:defRPr sz="1650">
                <a:solidFill>
                  <a:srgbClr val="8DC63F"/>
                </a:solidFill>
              </a:defRPr>
            </a:lvl3pPr>
            <a:lvl4pPr marL="1028700" indent="0">
              <a:buNone/>
              <a:defRPr sz="1650">
                <a:solidFill>
                  <a:srgbClr val="8DC63F"/>
                </a:solidFill>
              </a:defRPr>
            </a:lvl4pPr>
            <a:lvl5pPr marL="1371600" indent="0">
              <a:buNone/>
              <a:defRPr sz="1650">
                <a:solidFill>
                  <a:srgbClr val="8DC63F"/>
                </a:solidFill>
              </a:defRPr>
            </a:lvl5pPr>
          </a:lstStyle>
          <a:p>
            <a:pPr lvl="0"/>
            <a:r>
              <a:rPr lang="en-US"/>
              <a:t>Emphasis Text</a:t>
            </a:r>
          </a:p>
        </p:txBody>
      </p:sp>
      <p:sp>
        <p:nvSpPr>
          <p:cNvPr id="35" name="Text Placeholder 3"/>
          <p:cNvSpPr>
            <a:spLocks noGrp="1"/>
          </p:cNvSpPr>
          <p:nvPr>
            <p:ph type="body" sz="quarter" idx="26" hasCustomPrompt="1"/>
          </p:nvPr>
        </p:nvSpPr>
        <p:spPr>
          <a:xfrm>
            <a:off x="7256746" y="3590748"/>
            <a:ext cx="1336675" cy="692018"/>
          </a:xfrm>
          <a:prstGeom prst="rect">
            <a:avLst/>
          </a:prstGeom>
          <a:ln>
            <a:noFill/>
          </a:ln>
        </p:spPr>
        <p:txBody>
          <a:bodyPr vert="horz" lIns="0" tIns="0" rIns="0" bIns="0"/>
          <a:lstStyle>
            <a:lvl1pPr marL="0" indent="0" algn="ctr">
              <a:buNone/>
              <a:defRPr sz="1200" baseline="0">
                <a:solidFill>
                  <a:schemeClr val="tx1"/>
                </a:solidFill>
              </a:defRPr>
            </a:lvl1pPr>
            <a:lvl2pPr marL="342900" indent="0">
              <a:buNone/>
              <a:defRPr sz="1200"/>
            </a:lvl2pPr>
            <a:lvl3pPr marL="685800" indent="0">
              <a:buNone/>
              <a:defRPr sz="1200"/>
            </a:lvl3pPr>
            <a:lvl4pPr marL="1028700" indent="0">
              <a:buNone/>
              <a:defRPr sz="1200"/>
            </a:lvl4pPr>
            <a:lvl5pPr marL="1371600" indent="0">
              <a:buNone/>
              <a:defRPr sz="1200"/>
            </a:lvl5pPr>
          </a:lstStyle>
          <a:p>
            <a:pPr lvl="0"/>
            <a:r>
              <a:rPr lang="en-US"/>
              <a:t>Infographic information goes here</a:t>
            </a:r>
          </a:p>
        </p:txBody>
      </p:sp>
      <p:sp>
        <p:nvSpPr>
          <p:cNvPr id="36" name="Text Placeholder 17"/>
          <p:cNvSpPr>
            <a:spLocks noGrp="1"/>
          </p:cNvSpPr>
          <p:nvPr>
            <p:ph type="body" sz="quarter" idx="27" hasCustomPrompt="1"/>
          </p:nvPr>
        </p:nvSpPr>
        <p:spPr>
          <a:xfrm>
            <a:off x="7256747" y="3026834"/>
            <a:ext cx="1336675" cy="549804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ctr">
              <a:buNone/>
              <a:defRPr sz="1650" baseline="0">
                <a:solidFill>
                  <a:schemeClr val="tx1"/>
                </a:solidFill>
              </a:defRPr>
            </a:lvl1pPr>
            <a:lvl2pPr marL="342900" indent="0">
              <a:buNone/>
              <a:defRPr sz="1650">
                <a:solidFill>
                  <a:srgbClr val="8DC63F"/>
                </a:solidFill>
              </a:defRPr>
            </a:lvl2pPr>
            <a:lvl3pPr marL="685800" indent="0">
              <a:buNone/>
              <a:defRPr sz="1650">
                <a:solidFill>
                  <a:srgbClr val="8DC63F"/>
                </a:solidFill>
              </a:defRPr>
            </a:lvl3pPr>
            <a:lvl4pPr marL="1028700" indent="0">
              <a:buNone/>
              <a:defRPr sz="1650">
                <a:solidFill>
                  <a:srgbClr val="8DC63F"/>
                </a:solidFill>
              </a:defRPr>
            </a:lvl4pPr>
            <a:lvl5pPr marL="1371600" indent="0">
              <a:buNone/>
              <a:defRPr sz="1650">
                <a:solidFill>
                  <a:srgbClr val="8DC63F"/>
                </a:solidFill>
              </a:defRPr>
            </a:lvl5pPr>
          </a:lstStyle>
          <a:p>
            <a:pPr lvl="0"/>
            <a:r>
              <a:rPr lang="en-US"/>
              <a:t>Emphasis Text</a:t>
            </a:r>
          </a:p>
        </p:txBody>
      </p:sp>
      <p:sp>
        <p:nvSpPr>
          <p:cNvPr id="26" name="Title 1"/>
          <p:cNvSpPr>
            <a:spLocks noGrp="1"/>
          </p:cNvSpPr>
          <p:nvPr>
            <p:ph type="title" hasCustomPrompt="1"/>
          </p:nvPr>
        </p:nvSpPr>
        <p:spPr>
          <a:xfrm>
            <a:off x="457201" y="0"/>
            <a:ext cx="3211689" cy="1716880"/>
          </a:xfrm>
        </p:spPr>
        <p:txBody>
          <a:bodyPr/>
          <a:lstStyle/>
          <a:p>
            <a:pPr lvl="0"/>
            <a:r>
              <a:rPr lang="en-US" dirty="0"/>
              <a:t>Messaging + Blue </a:t>
            </a:r>
            <a:r>
              <a:rPr lang="en-US" dirty="0" err="1"/>
              <a:t>Infographic</a:t>
            </a:r>
            <a:r>
              <a:rPr lang="en-US" dirty="0"/>
              <a:t> Content</a:t>
            </a:r>
          </a:p>
        </p:txBody>
      </p:sp>
      <p:sp>
        <p:nvSpPr>
          <p:cNvPr id="25" name="Picture Placeholder 24"/>
          <p:cNvSpPr>
            <a:spLocks noGrp="1" noChangeAspect="1"/>
          </p:cNvSpPr>
          <p:nvPr>
            <p:ph type="pic" sz="quarter" idx="50" hasCustomPrompt="1"/>
          </p:nvPr>
        </p:nvSpPr>
        <p:spPr>
          <a:xfrm>
            <a:off x="490683" y="1992027"/>
            <a:ext cx="1291932" cy="968946"/>
          </a:xfrm>
          <a:prstGeom prst="ellipse">
            <a:avLst/>
          </a:prstGeom>
          <a:solidFill>
            <a:schemeClr val="accent1"/>
          </a:solidFill>
          <a:ln w="38100">
            <a:solidFill>
              <a:schemeClr val="bg1"/>
            </a:solidFill>
          </a:ln>
        </p:spPr>
        <p:txBody>
          <a:bodyPr vert="horz" lIns="91440" tIns="91440" rIns="91440" bIns="91440" anchor="ctr" anchorCtr="0"/>
          <a:lstStyle>
            <a:lvl1pPr marL="0" indent="0" algn="ctr">
              <a:buNone/>
              <a:defRPr sz="900">
                <a:solidFill>
                  <a:schemeClr val="bg1"/>
                </a:solidFill>
                <a:effectLst/>
              </a:defRPr>
            </a:lvl1pPr>
          </a:lstStyle>
          <a:p>
            <a:r>
              <a:rPr lang="en-US" dirty="0"/>
              <a:t>Insert icon</a:t>
            </a:r>
          </a:p>
        </p:txBody>
      </p:sp>
      <p:sp>
        <p:nvSpPr>
          <p:cNvPr id="27" name="Picture Placeholder 24"/>
          <p:cNvSpPr>
            <a:spLocks noGrp="1" noChangeAspect="1"/>
          </p:cNvSpPr>
          <p:nvPr>
            <p:ph type="pic" sz="quarter" idx="51" hasCustomPrompt="1"/>
          </p:nvPr>
        </p:nvSpPr>
        <p:spPr>
          <a:xfrm>
            <a:off x="2183076" y="1992027"/>
            <a:ext cx="1291932" cy="968946"/>
          </a:xfrm>
          <a:prstGeom prst="ellipse">
            <a:avLst/>
          </a:prstGeom>
          <a:solidFill>
            <a:schemeClr val="accent1"/>
          </a:solidFill>
          <a:ln w="38100">
            <a:solidFill>
              <a:schemeClr val="bg1"/>
            </a:solidFill>
          </a:ln>
        </p:spPr>
        <p:txBody>
          <a:bodyPr vert="horz" lIns="91440" tIns="91440" rIns="91440" bIns="91440" anchor="ctr" anchorCtr="0"/>
          <a:lstStyle>
            <a:lvl1pPr marL="0" indent="0" algn="ctr">
              <a:buNone/>
              <a:defRPr sz="900">
                <a:solidFill>
                  <a:schemeClr val="bg1"/>
                </a:solidFill>
                <a:effectLst/>
              </a:defRPr>
            </a:lvl1pPr>
          </a:lstStyle>
          <a:p>
            <a:r>
              <a:rPr lang="en-US" dirty="0"/>
              <a:t>Insert icon</a:t>
            </a:r>
          </a:p>
        </p:txBody>
      </p:sp>
      <p:sp>
        <p:nvSpPr>
          <p:cNvPr id="28" name="Picture Placeholder 24"/>
          <p:cNvSpPr>
            <a:spLocks noGrp="1" noChangeAspect="1"/>
          </p:cNvSpPr>
          <p:nvPr>
            <p:ph type="pic" sz="quarter" idx="52" hasCustomPrompt="1"/>
          </p:nvPr>
        </p:nvSpPr>
        <p:spPr>
          <a:xfrm>
            <a:off x="3923446" y="1992027"/>
            <a:ext cx="1291932" cy="968946"/>
          </a:xfrm>
          <a:prstGeom prst="ellipse">
            <a:avLst/>
          </a:prstGeom>
          <a:solidFill>
            <a:schemeClr val="accent1"/>
          </a:solidFill>
          <a:ln w="38100">
            <a:solidFill>
              <a:schemeClr val="bg1"/>
            </a:solidFill>
          </a:ln>
        </p:spPr>
        <p:txBody>
          <a:bodyPr vert="horz" lIns="91440" tIns="91440" rIns="91440" bIns="91440" anchor="ctr" anchorCtr="0"/>
          <a:lstStyle>
            <a:lvl1pPr marL="0" indent="0" algn="ctr">
              <a:buNone/>
              <a:defRPr sz="900">
                <a:solidFill>
                  <a:schemeClr val="bg1"/>
                </a:solidFill>
                <a:effectLst/>
              </a:defRPr>
            </a:lvl1pPr>
          </a:lstStyle>
          <a:p>
            <a:r>
              <a:rPr lang="en-US" dirty="0"/>
              <a:t>Insert icon</a:t>
            </a:r>
          </a:p>
        </p:txBody>
      </p:sp>
      <p:sp>
        <p:nvSpPr>
          <p:cNvPr id="29" name="Picture Placeholder 24"/>
          <p:cNvSpPr>
            <a:spLocks noGrp="1" noChangeAspect="1"/>
          </p:cNvSpPr>
          <p:nvPr>
            <p:ph type="pic" sz="quarter" idx="53" hasCustomPrompt="1"/>
          </p:nvPr>
        </p:nvSpPr>
        <p:spPr>
          <a:xfrm>
            <a:off x="5588490" y="1992027"/>
            <a:ext cx="1291932" cy="968946"/>
          </a:xfrm>
          <a:prstGeom prst="ellipse">
            <a:avLst/>
          </a:prstGeom>
          <a:solidFill>
            <a:schemeClr val="accent1"/>
          </a:solidFill>
          <a:ln w="38100">
            <a:solidFill>
              <a:schemeClr val="bg1"/>
            </a:solidFill>
          </a:ln>
        </p:spPr>
        <p:txBody>
          <a:bodyPr vert="horz" lIns="91440" tIns="91440" rIns="91440" bIns="91440" anchor="ctr" anchorCtr="0"/>
          <a:lstStyle>
            <a:lvl1pPr marL="0" indent="0" algn="ctr">
              <a:buNone/>
              <a:defRPr sz="900">
                <a:solidFill>
                  <a:schemeClr val="bg1"/>
                </a:solidFill>
                <a:effectLst/>
              </a:defRPr>
            </a:lvl1pPr>
          </a:lstStyle>
          <a:p>
            <a:r>
              <a:rPr lang="en-US" dirty="0"/>
              <a:t>Insert icon</a:t>
            </a:r>
          </a:p>
        </p:txBody>
      </p:sp>
      <p:sp>
        <p:nvSpPr>
          <p:cNvPr id="37" name="Picture Placeholder 24"/>
          <p:cNvSpPr>
            <a:spLocks noGrp="1" noChangeAspect="1"/>
          </p:cNvSpPr>
          <p:nvPr>
            <p:ph type="pic" sz="quarter" idx="54" hasCustomPrompt="1"/>
          </p:nvPr>
        </p:nvSpPr>
        <p:spPr>
          <a:xfrm>
            <a:off x="7279116" y="1992027"/>
            <a:ext cx="1291932" cy="968946"/>
          </a:xfrm>
          <a:prstGeom prst="ellipse">
            <a:avLst/>
          </a:prstGeom>
          <a:solidFill>
            <a:schemeClr val="accent1"/>
          </a:solidFill>
          <a:ln w="38100">
            <a:solidFill>
              <a:schemeClr val="bg1"/>
            </a:solidFill>
          </a:ln>
        </p:spPr>
        <p:txBody>
          <a:bodyPr vert="horz" lIns="91440" tIns="91440" rIns="91440" bIns="91440" anchor="ctr" anchorCtr="0"/>
          <a:lstStyle>
            <a:lvl1pPr marL="0" indent="0" algn="ctr">
              <a:buNone/>
              <a:defRPr sz="900">
                <a:solidFill>
                  <a:schemeClr val="bg1"/>
                </a:solidFill>
                <a:effectLst/>
              </a:defRPr>
            </a:lvl1pPr>
          </a:lstStyle>
          <a:p>
            <a:r>
              <a:rPr lang="en-US" dirty="0"/>
              <a:t>Insert icon</a:t>
            </a:r>
          </a:p>
        </p:txBody>
      </p:sp>
    </p:spTree>
    <p:extLst>
      <p:ext uri="{BB962C8B-B14F-4D97-AF65-F5344CB8AC3E}">
        <p14:creationId xmlns:p14="http://schemas.microsoft.com/office/powerpoint/2010/main" val="4262688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 - Full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474" y="0"/>
            <a:ext cx="9144000" cy="5143500"/>
          </a:xfrm>
          <a:prstGeom prst="rect">
            <a:avLst/>
          </a:prstGeom>
        </p:spPr>
      </p:pic>
      <p:sp>
        <p:nvSpPr>
          <p:cNvPr id="8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3736975" y="1504827"/>
            <a:ext cx="5393498" cy="1095516"/>
          </a:xfrm>
          <a:solidFill>
            <a:schemeClr val="accent1">
              <a:alpha val="75000"/>
            </a:schemeClr>
          </a:solidFill>
        </p:spPr>
        <p:txBody>
          <a:bodyPr lIns="182880" tIns="137160" rIns="182880" bIns="137160" anchor="ctr" anchorCtr="0">
            <a:noAutofit/>
          </a:bodyPr>
          <a:lstStyle>
            <a:lvl1pPr marL="0" indent="0">
              <a:lnSpc>
                <a:spcPts val="2800"/>
              </a:lnSpc>
              <a:buNone/>
              <a:defRPr sz="3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Title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11" hasCustomPrompt="1"/>
          </p:nvPr>
        </p:nvSpPr>
        <p:spPr>
          <a:xfrm>
            <a:off x="3736975" y="2744787"/>
            <a:ext cx="4322763" cy="1101551"/>
          </a:xfrm>
          <a:solidFill>
            <a:schemeClr val="accent1">
              <a:alpha val="75000"/>
            </a:schemeClr>
          </a:solidFill>
        </p:spPr>
        <p:txBody>
          <a:bodyPr lIns="182880" tIns="137160" rIns="182880" bIns="137160" anchor="ctr" anchorCtr="0">
            <a:noAutofit/>
          </a:bodyPr>
          <a:lstStyle>
            <a:lvl1pPr marL="0" indent="0">
              <a:lnSpc>
                <a:spcPts val="1760"/>
              </a:lnSpc>
              <a:spcBef>
                <a:spcPts val="400"/>
              </a:spcBef>
              <a:buNone/>
              <a:defRPr sz="1800" baseline="0">
                <a:solidFill>
                  <a:schemeClr val="bg1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Presenter Name</a:t>
            </a:r>
          </a:p>
          <a:p>
            <a:pPr lvl="0"/>
            <a:r>
              <a:rPr lang="en-US" dirty="0"/>
              <a:t>Venue or Organization</a:t>
            </a:r>
          </a:p>
          <a:p>
            <a:pPr lvl="0"/>
            <a:r>
              <a:rPr lang="en-US" dirty="0"/>
              <a:t>Date</a:t>
            </a: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821FBE40-03AF-2040-B470-29B21F4E356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67454" y="0"/>
            <a:ext cx="2331892" cy="10923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72515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- Blue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iStock-505476426_FlareFree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9144000" cy="5151120"/>
          </a:xfrm>
          <a:prstGeom prst="rect">
            <a:avLst/>
          </a:prstGeom>
        </p:spPr>
      </p:pic>
      <p:sp>
        <p:nvSpPr>
          <p:cNvPr id="8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3736975" y="1504827"/>
            <a:ext cx="5393498" cy="1095516"/>
          </a:xfrm>
          <a:solidFill>
            <a:schemeClr val="accent1">
              <a:alpha val="75000"/>
            </a:schemeClr>
          </a:solidFill>
        </p:spPr>
        <p:txBody>
          <a:bodyPr lIns="182880" tIns="137160" rIns="182880" bIns="137160" anchor="ctr" anchorCtr="0">
            <a:noAutofit/>
          </a:bodyPr>
          <a:lstStyle>
            <a:lvl1pPr marL="0" indent="0">
              <a:lnSpc>
                <a:spcPts val="2800"/>
              </a:lnSpc>
              <a:buNone/>
              <a:defRPr sz="3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Title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11" hasCustomPrompt="1"/>
          </p:nvPr>
        </p:nvSpPr>
        <p:spPr>
          <a:xfrm>
            <a:off x="3736975" y="2744787"/>
            <a:ext cx="4322763" cy="1101551"/>
          </a:xfrm>
          <a:solidFill>
            <a:schemeClr val="accent1">
              <a:alpha val="75000"/>
            </a:schemeClr>
          </a:solidFill>
        </p:spPr>
        <p:txBody>
          <a:bodyPr lIns="182880" tIns="137160" rIns="182880" bIns="137160" anchor="ctr" anchorCtr="0">
            <a:noAutofit/>
          </a:bodyPr>
          <a:lstStyle>
            <a:lvl1pPr marL="0" indent="0">
              <a:lnSpc>
                <a:spcPts val="1760"/>
              </a:lnSpc>
              <a:spcBef>
                <a:spcPts val="400"/>
              </a:spcBef>
              <a:buNone/>
              <a:defRPr sz="1800" baseline="0">
                <a:solidFill>
                  <a:schemeClr val="bg1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Presenter Name</a:t>
            </a:r>
          </a:p>
          <a:p>
            <a:pPr lvl="0"/>
            <a:r>
              <a:rPr lang="en-US" dirty="0"/>
              <a:t>Venue or Organization</a:t>
            </a:r>
          </a:p>
          <a:p>
            <a:pPr lvl="0"/>
            <a:r>
              <a:rPr lang="en-US" dirty="0"/>
              <a:t>Date</a:t>
            </a: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67876295-9728-A943-A66A-D4797EDDAE2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67454" y="0"/>
            <a:ext cx="2331892" cy="10923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33912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mple Slide - Any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 hasCustomPrompt="1"/>
          </p:nvPr>
        </p:nvSpPr>
        <p:spPr>
          <a:xfrm>
            <a:off x="457199" y="1"/>
            <a:ext cx="8236857" cy="776514"/>
          </a:xfrm>
        </p:spPr>
        <p:txBody>
          <a:bodyPr/>
          <a:lstStyle/>
          <a:p>
            <a:r>
              <a:rPr lang="en-US"/>
              <a:t>Simple Slide</a:t>
            </a:r>
          </a:p>
        </p:txBody>
      </p:sp>
      <p:sp>
        <p:nvSpPr>
          <p:cNvPr id="5" name="TextBox 4"/>
          <p:cNvSpPr txBox="1"/>
          <p:nvPr userDrawn="1"/>
        </p:nvSpPr>
        <p:spPr>
          <a:xfrm>
            <a:off x="6711702" y="4840514"/>
            <a:ext cx="227952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/>
              <a:t>NREL</a:t>
            </a:r>
            <a:r>
              <a:rPr lang="en-US" sz="800" baseline="0"/>
              <a:t>    </a:t>
            </a:r>
            <a:r>
              <a:rPr lang="en-US" sz="800"/>
              <a:t>|    </a:t>
            </a:r>
            <a:fld id="{BFD71CF8-5198-8441-A7C0-DC22FD64CBE4}" type="slidenum">
              <a:rPr lang="en-US" sz="800"/>
              <a:pPr marL="0" marR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lang="en-US" sz="800"/>
          </a:p>
        </p:txBody>
      </p:sp>
    </p:spTree>
    <p:extLst>
      <p:ext uri="{BB962C8B-B14F-4D97-AF65-F5344CB8AC3E}">
        <p14:creationId xmlns:p14="http://schemas.microsoft.com/office/powerpoint/2010/main" val="14850096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mple Slide -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/>
              <a:t>Simple Slide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0"/>
          </p:nvPr>
        </p:nvSpPr>
        <p:spPr>
          <a:xfrm>
            <a:off x="457200" y="1371600"/>
            <a:ext cx="8120063" cy="33750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TextBox 9"/>
          <p:cNvSpPr txBox="1"/>
          <p:nvPr userDrawn="1"/>
        </p:nvSpPr>
        <p:spPr>
          <a:xfrm>
            <a:off x="6711702" y="4840514"/>
            <a:ext cx="227952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/>
              <a:t>NREL</a:t>
            </a:r>
            <a:r>
              <a:rPr lang="en-US" sz="800" baseline="0"/>
              <a:t>    </a:t>
            </a:r>
            <a:r>
              <a:rPr lang="en-US" sz="800"/>
              <a:t>|    </a:t>
            </a:r>
            <a:fld id="{BFD71CF8-5198-8441-A7C0-DC22FD64CBE4}" type="slidenum">
              <a:rPr lang="en-US" sz="800"/>
              <a:pPr marL="0" marR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lang="en-US" sz="800"/>
          </a:p>
        </p:txBody>
      </p:sp>
    </p:spTree>
    <p:extLst>
      <p:ext uri="{BB962C8B-B14F-4D97-AF65-F5344CB8AC3E}">
        <p14:creationId xmlns:p14="http://schemas.microsoft.com/office/powerpoint/2010/main" val="737464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mple Slide - Tex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7199" y="0"/>
            <a:ext cx="5936343" cy="907143"/>
          </a:xfrm>
        </p:spPr>
        <p:txBody>
          <a:bodyPr/>
          <a:lstStyle/>
          <a:p>
            <a:r>
              <a:rPr lang="en-US"/>
              <a:t>Simple Slide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0"/>
          </p:nvPr>
        </p:nvSpPr>
        <p:spPr>
          <a:xfrm>
            <a:off x="457200" y="1124857"/>
            <a:ext cx="8120063" cy="362176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Box 3"/>
          <p:cNvSpPr txBox="1"/>
          <p:nvPr userDrawn="1"/>
        </p:nvSpPr>
        <p:spPr>
          <a:xfrm>
            <a:off x="6711702" y="4840514"/>
            <a:ext cx="227952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/>
              <a:t>NREL</a:t>
            </a:r>
            <a:r>
              <a:rPr lang="en-US" sz="800" baseline="0"/>
              <a:t>    </a:t>
            </a:r>
            <a:r>
              <a:rPr lang="en-US" sz="800"/>
              <a:t>|    </a:t>
            </a:r>
            <a:fld id="{BFD71CF8-5198-8441-A7C0-DC22FD64CBE4}" type="slidenum">
              <a:rPr lang="en-US" sz="800"/>
              <a:pPr marL="0" marR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lang="en-US" sz="800"/>
          </a:p>
        </p:txBody>
      </p:sp>
    </p:spTree>
    <p:extLst>
      <p:ext uri="{BB962C8B-B14F-4D97-AF65-F5344CB8AC3E}">
        <p14:creationId xmlns:p14="http://schemas.microsoft.com/office/powerpoint/2010/main" val="28254053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2148571"/>
            <a:ext cx="8120063" cy="536572"/>
          </a:xfrm>
        </p:spPr>
        <p:txBody>
          <a:bodyPr/>
          <a:lstStyle>
            <a:lvl1pPr marL="0" indent="0" algn="ctr">
              <a:buNone/>
              <a:defRPr baseline="0"/>
            </a:lvl1pPr>
          </a:lstStyle>
          <a:p>
            <a:pPr lvl="0"/>
            <a:r>
              <a:rPr lang="en-US"/>
              <a:t>Blank Slide for Any Content</a:t>
            </a:r>
          </a:p>
        </p:txBody>
      </p:sp>
      <p:sp>
        <p:nvSpPr>
          <p:cNvPr id="4" name="TextBox 3"/>
          <p:cNvSpPr txBox="1"/>
          <p:nvPr userDrawn="1"/>
        </p:nvSpPr>
        <p:spPr>
          <a:xfrm>
            <a:off x="6711702" y="4840514"/>
            <a:ext cx="227952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/>
              <a:t>NREL</a:t>
            </a:r>
            <a:r>
              <a:rPr lang="en-US" sz="800" baseline="0"/>
              <a:t>    </a:t>
            </a:r>
            <a:r>
              <a:rPr lang="en-US" sz="800"/>
              <a:t>|    </a:t>
            </a:r>
            <a:fld id="{BFD71CF8-5198-8441-A7C0-DC22FD64CBE4}" type="slidenum">
              <a:rPr lang="en-US" sz="800"/>
              <a:pPr marL="0" marR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lang="en-US" sz="800"/>
          </a:p>
        </p:txBody>
      </p:sp>
    </p:spTree>
    <p:extLst>
      <p:ext uri="{BB962C8B-B14F-4D97-AF65-F5344CB8AC3E}">
        <p14:creationId xmlns:p14="http://schemas.microsoft.com/office/powerpoint/2010/main" val="22785705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0"/>
            <a:ext cx="4123076" cy="1200151"/>
          </a:xfrm>
          <a:prstGeom prst="rect">
            <a:avLst/>
          </a:prstGeom>
          <a:solidFill>
            <a:schemeClr val="accent1"/>
          </a:solidFill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/>
              <a:t>Click to edit Master </a:t>
            </a:r>
            <a:br>
              <a:rPr lang="en-US"/>
            </a:br>
            <a:r>
              <a:rPr lang="en-US"/>
              <a:t>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330267"/>
            <a:ext cx="8229600" cy="326435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65648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49" r:id="rId2"/>
    <p:sldLayoutId id="2147483651" r:id="rId3"/>
    <p:sldLayoutId id="2147483675" r:id="rId4"/>
    <p:sldLayoutId id="2147483650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  <p:sldLayoutId id="2147483661" r:id="rId14"/>
    <p:sldLayoutId id="2147483662" r:id="rId15"/>
    <p:sldLayoutId id="2147483663" r:id="rId16"/>
    <p:sldLayoutId id="2147483664" r:id="rId17"/>
    <p:sldLayoutId id="2147483666" r:id="rId18"/>
    <p:sldLayoutId id="2147483667" r:id="rId19"/>
    <p:sldLayoutId id="2147483665" r:id="rId20"/>
    <p:sldLayoutId id="2147483668" r:id="rId21"/>
    <p:sldLayoutId id="2147483669" r:id="rId22"/>
    <p:sldLayoutId id="2147483670" r:id="rId23"/>
    <p:sldLayoutId id="2147483671" r:id="rId24"/>
    <p:sldLayoutId id="2147483672" r:id="rId25"/>
    <p:sldLayoutId id="2147483673" r:id="rId26"/>
    <p:sldLayoutId id="2147483676" r:id="rId27"/>
    <p:sldLayoutId id="2147483677" r:id="rId28"/>
    <p:sldLayoutId id="2147483678" r:id="rId29"/>
    <p:sldLayoutId id="2147483679" r:id="rId30"/>
    <p:sldLayoutId id="2147483680" r:id="rId31"/>
  </p:sldLayoutIdLst>
  <p:txStyles>
    <p:titleStyle>
      <a:lvl1pPr marL="0" algn="ctr" defTabSz="457200" rtl="0" eaLnBrk="1" latinLnBrk="0" hangingPunct="1">
        <a:lnSpc>
          <a:spcPts val="2800"/>
        </a:lnSpc>
        <a:spcBef>
          <a:spcPct val="0"/>
        </a:spcBef>
        <a:buNone/>
        <a:defRPr sz="3000" kern="1200" spc="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8.xml"/><Relationship Id="rId4" Type="http://schemas.openxmlformats.org/officeDocument/2006/relationships/image" Target="../media/image2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31.xml"/><Relationship Id="rId4" Type="http://schemas.openxmlformats.org/officeDocument/2006/relationships/image" Target="../media/image27.tiff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emf"/><Relationship Id="rId2" Type="http://schemas.openxmlformats.org/officeDocument/2006/relationships/image" Target="../media/image29.emf"/><Relationship Id="rId1" Type="http://schemas.openxmlformats.org/officeDocument/2006/relationships/slideLayout" Target="../slideLayouts/slideLayout29.xml"/><Relationship Id="rId5" Type="http://schemas.openxmlformats.org/officeDocument/2006/relationships/hyperlink" Target="https://github.com/NREL/PowerSimulations.jl" TargetMode="External"/><Relationship Id="rId4" Type="http://schemas.openxmlformats.org/officeDocument/2006/relationships/hyperlink" Target="https://github.com/NREL/PowerSystems.jl" TargetMode="Externa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3" Type="http://schemas.openxmlformats.org/officeDocument/2006/relationships/image" Target="../media/image32.png"/><Relationship Id="rId7" Type="http://schemas.openxmlformats.org/officeDocument/2006/relationships/image" Target="../media/image36.png"/><Relationship Id="rId2" Type="http://schemas.openxmlformats.org/officeDocument/2006/relationships/image" Target="../media/image31.e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33.png"/><Relationship Id="rId9" Type="http://schemas.openxmlformats.org/officeDocument/2006/relationships/image" Target="../media/image3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0.xml"/><Relationship Id="rId4" Type="http://schemas.openxmlformats.org/officeDocument/2006/relationships/image" Target="../media/image4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0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1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8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8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emf"/><Relationship Id="rId2" Type="http://schemas.openxmlformats.org/officeDocument/2006/relationships/image" Target="../media/image19.emf"/><Relationship Id="rId1" Type="http://schemas.openxmlformats.org/officeDocument/2006/relationships/slideLayout" Target="../slideLayouts/slideLayout2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3551583" y="419623"/>
            <a:ext cx="5578890" cy="2224956"/>
          </a:xfrm>
        </p:spPr>
        <p:txBody>
          <a:bodyPr/>
          <a:lstStyle/>
          <a:p>
            <a:r>
              <a:rPr lang="en-US" dirty="0"/>
              <a:t>Scalable Energy System Expansion Under Uncertainty Using Multi-stage Stochastic</a:t>
            </a:r>
          </a:p>
          <a:p>
            <a:r>
              <a:rPr lang="en-US" dirty="0"/>
              <a:t>Optimization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3558073" y="2744787"/>
            <a:ext cx="4322763" cy="1101551"/>
          </a:xfrm>
        </p:spPr>
        <p:txBody>
          <a:bodyPr/>
          <a:lstStyle/>
          <a:p>
            <a:r>
              <a:rPr lang="en-US" dirty="0"/>
              <a:t>Devon Sigler, Jonathan </a:t>
            </a:r>
            <a:r>
              <a:rPr lang="en-US" dirty="0" err="1"/>
              <a:t>Maack</a:t>
            </a:r>
            <a:r>
              <a:rPr lang="en-US" dirty="0"/>
              <a:t>, </a:t>
            </a:r>
            <a:r>
              <a:rPr lang="en-US" dirty="0" err="1"/>
              <a:t>Ignas</a:t>
            </a:r>
            <a:r>
              <a:rPr lang="en-US" dirty="0"/>
              <a:t> </a:t>
            </a:r>
            <a:r>
              <a:rPr lang="en-US" dirty="0" err="1"/>
              <a:t>Satkauskas</a:t>
            </a:r>
            <a:r>
              <a:rPr lang="en-US" dirty="0"/>
              <a:t>, Matthew Reynolds, Wesley Jones</a:t>
            </a:r>
          </a:p>
        </p:txBody>
      </p:sp>
    </p:spTree>
    <p:extLst>
      <p:ext uri="{BB962C8B-B14F-4D97-AF65-F5344CB8AC3E}">
        <p14:creationId xmlns:p14="http://schemas.microsoft.com/office/powerpoint/2010/main" val="103368508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364DB1-FD7D-2742-994E-7E0D5C1D21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5036" y="-19050"/>
            <a:ext cx="7886700" cy="994172"/>
          </a:xfrm>
        </p:spPr>
        <p:txBody>
          <a:bodyPr/>
          <a:lstStyle/>
          <a:p>
            <a:r>
              <a:rPr lang="en-US" dirty="0"/>
              <a:t>Progressive Hedging Concept</a:t>
            </a:r>
          </a:p>
        </p:txBody>
      </p:sp>
      <p:pic>
        <p:nvPicPr>
          <p:cNvPr id="18" name="Picture 17" descr="A screenshot of a cell phone&#10;&#10;Description automatically generated">
            <a:extLst>
              <a:ext uri="{FF2B5EF4-FFF2-40B4-BE49-F238E27FC236}">
                <a16:creationId xmlns:a16="http://schemas.microsoft.com/office/drawing/2014/main" id="{F13FEBC0-89EF-6F49-8FAC-5E605F3E017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6482" y="2680169"/>
            <a:ext cx="3401243" cy="1964966"/>
          </a:xfrm>
          <a:prstGeom prst="rect">
            <a:avLst/>
          </a:prstGeom>
        </p:spPr>
      </p:pic>
      <p:pic>
        <p:nvPicPr>
          <p:cNvPr id="20" name="Picture 19" descr="A picture containing clock, umbrella&#10;&#10;Description automatically generated">
            <a:extLst>
              <a:ext uri="{FF2B5EF4-FFF2-40B4-BE49-F238E27FC236}">
                <a16:creationId xmlns:a16="http://schemas.microsoft.com/office/drawing/2014/main" id="{03B7F2E2-BBA5-DF48-820F-CB36F873E4D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30411" y="2557430"/>
            <a:ext cx="2443227" cy="2224810"/>
          </a:xfrm>
          <a:prstGeom prst="rect">
            <a:avLst/>
          </a:prstGeom>
        </p:spPr>
      </p:pic>
      <p:pic>
        <p:nvPicPr>
          <p:cNvPr id="24" name="Picture 23" descr="A picture containing clock&#10;&#10;Description automatically generated">
            <a:extLst>
              <a:ext uri="{FF2B5EF4-FFF2-40B4-BE49-F238E27FC236}">
                <a16:creationId xmlns:a16="http://schemas.microsoft.com/office/drawing/2014/main" id="{8241AA6F-4EE0-6C47-8797-60AD761A9CF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56325" y="2552699"/>
            <a:ext cx="2318418" cy="2119973"/>
          </a:xfrm>
          <a:prstGeom prst="rect">
            <a:avLst/>
          </a:prstGeom>
        </p:spPr>
      </p:pic>
      <p:sp>
        <p:nvSpPr>
          <p:cNvPr id="25" name="Rectangle 24">
            <a:extLst>
              <a:ext uri="{FF2B5EF4-FFF2-40B4-BE49-F238E27FC236}">
                <a16:creationId xmlns:a16="http://schemas.microsoft.com/office/drawing/2014/main" id="{285D1E54-B540-D942-8A1A-10F1D3E53613}"/>
              </a:ext>
            </a:extLst>
          </p:cNvPr>
          <p:cNvSpPr/>
          <p:nvPr/>
        </p:nvSpPr>
        <p:spPr>
          <a:xfrm>
            <a:off x="555427" y="1085337"/>
            <a:ext cx="7936309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Horizontal technique for solving multi-stage scenario based stochastic programs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Solves individual subproblems with penalty terms to force consensus over time amongst the first stage decision variables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Converges linearly when subproblems are convex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FF1F2066-E238-9F4E-A4F2-A9163AF6527B}"/>
              </a:ext>
            </a:extLst>
          </p:cNvPr>
          <p:cNvSpPr/>
          <p:nvPr/>
        </p:nvSpPr>
        <p:spPr>
          <a:xfrm>
            <a:off x="246482" y="4681835"/>
            <a:ext cx="76581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 err="1">
                <a:solidFill>
                  <a:srgbClr val="222222"/>
                </a:solidFill>
                <a:latin typeface="Arial" panose="020B0604020202020204" pitchFamily="34" charset="0"/>
              </a:rPr>
              <a:t>Rockafellar</a:t>
            </a:r>
            <a:r>
              <a:rPr lang="en-US" sz="1200" dirty="0">
                <a:solidFill>
                  <a:srgbClr val="222222"/>
                </a:solidFill>
                <a:latin typeface="Arial" panose="020B0604020202020204" pitchFamily="34" charset="0"/>
              </a:rPr>
              <a:t>, R. Tyrrell, and Roger J-B. Wets. "Scenarios and policy aggregation in optimization under uncertainty." </a:t>
            </a:r>
            <a:r>
              <a:rPr lang="en-US" sz="1200" i="1" dirty="0">
                <a:solidFill>
                  <a:srgbClr val="222222"/>
                </a:solidFill>
                <a:latin typeface="Arial" panose="020B0604020202020204" pitchFamily="34" charset="0"/>
              </a:rPr>
              <a:t>Mathematics of operations research</a:t>
            </a:r>
            <a:r>
              <a:rPr lang="en-US" sz="1200" dirty="0">
                <a:solidFill>
                  <a:srgbClr val="222222"/>
                </a:solidFill>
                <a:latin typeface="Arial" panose="020B0604020202020204" pitchFamily="34" charset="0"/>
              </a:rPr>
              <a:t> 16, no. 1 (1991): 119-147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396551223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988EB9-8FE0-FE47-9B71-C3FC4B5482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199" y="-12700"/>
            <a:ext cx="5936343" cy="907143"/>
          </a:xfrm>
        </p:spPr>
        <p:txBody>
          <a:bodyPr/>
          <a:lstStyle/>
          <a:p>
            <a:r>
              <a:rPr lang="en-US" dirty="0"/>
              <a:t>Progressive Hedging Implementation</a:t>
            </a:r>
          </a:p>
        </p:txBody>
      </p:sp>
      <p:pic>
        <p:nvPicPr>
          <p:cNvPr id="4" name="Picture Placeholder 2">
            <a:extLst>
              <a:ext uri="{FF2B5EF4-FFF2-40B4-BE49-F238E27FC236}">
                <a16:creationId xmlns:a16="http://schemas.microsoft.com/office/drawing/2014/main" id="{A22C7C53-6D53-EB43-A6B4-5F66B9943C48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1">
                <a:tint val="45000"/>
                <a:satMod val="400000"/>
              </a:schemeClr>
            </a:duotone>
          </a:blip>
          <a:srcRect t="22993" b="22993"/>
          <a:stretch>
            <a:fillRect/>
          </a:stretch>
        </p:blipFill>
        <p:spPr>
          <a:xfrm>
            <a:off x="7013642" y="543889"/>
            <a:ext cx="1290637" cy="1292225"/>
          </a:xfrm>
          <a:prstGeom prst="ellipse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AB3E583B-C26F-6E42-A241-32ED0E047DE4}"/>
              </a:ext>
            </a:extLst>
          </p:cNvPr>
          <p:cNvSpPr/>
          <p:nvPr/>
        </p:nvSpPr>
        <p:spPr>
          <a:xfrm>
            <a:off x="6562826" y="2023830"/>
            <a:ext cx="219226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err="1"/>
              <a:t>ProgressiveHedging.jl</a:t>
            </a:r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4CE12F3-AE89-6549-96D0-2C004FE7161B}"/>
              </a:ext>
            </a:extLst>
          </p:cNvPr>
          <p:cNvSpPr/>
          <p:nvPr/>
        </p:nvSpPr>
        <p:spPr>
          <a:xfrm>
            <a:off x="6650182" y="2532248"/>
            <a:ext cx="238620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/>
              <a:t>Implements the progressive hedging algorithm in a meta-solver package for decomposition and parallel solution of structured optimization problems. </a:t>
            </a:r>
            <a:r>
              <a:rPr lang="en-US" sz="1200" b="1" dirty="0"/>
              <a:t>Jonathan </a:t>
            </a:r>
            <a:r>
              <a:rPr lang="en-US" sz="1200" b="1" dirty="0" err="1"/>
              <a:t>Maack</a:t>
            </a:r>
            <a:r>
              <a:rPr lang="en-US" sz="1200" b="1" dirty="0"/>
              <a:t> from NREL is the lead developer. </a:t>
            </a:r>
            <a:r>
              <a:rPr lang="en-US" sz="1200" dirty="0" err="1"/>
              <a:t>Jonathan.Maack@NREL.gov</a:t>
            </a:r>
            <a:endParaRPr lang="en-US" sz="1200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EF55EAA-0457-B542-BAB6-45C63F6ADC6E}"/>
              </a:ext>
            </a:extLst>
          </p:cNvPr>
          <p:cNvSpPr txBox="1"/>
          <p:nvPr/>
        </p:nvSpPr>
        <p:spPr>
          <a:xfrm>
            <a:off x="457199" y="1080157"/>
            <a:ext cx="4417621" cy="30777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/>
              <a:t>Implementation of the progressive hedging algorithm in the Julia language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/>
              <a:t>Uses the Julia </a:t>
            </a:r>
            <a:r>
              <a:rPr lang="en-US" sz="1600" dirty="0" err="1"/>
              <a:t>Distributed.jl</a:t>
            </a:r>
            <a:r>
              <a:rPr lang="en-US" sz="1600" dirty="0"/>
              <a:t> package, an implementation of distributed memory parallel computing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/>
              <a:t>User provides a function for constructing a </a:t>
            </a:r>
            <a:r>
              <a:rPr lang="en-US" sz="1600" dirty="0" err="1"/>
              <a:t>JuMP</a:t>
            </a:r>
            <a:r>
              <a:rPr lang="en-US" sz="1600" dirty="0"/>
              <a:t> model for an instance of scenario data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/>
              <a:t>User provides a dictionary of model variables for each stage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/>
              <a:t>User provides a multi-stage scenario tree with probabilities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058E7DD-60ED-4747-82D0-6C8783755E8F}"/>
              </a:ext>
            </a:extLst>
          </p:cNvPr>
          <p:cNvSpPr/>
          <p:nvPr/>
        </p:nvSpPr>
        <p:spPr>
          <a:xfrm>
            <a:off x="86543" y="3999353"/>
            <a:ext cx="656363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 err="1">
                <a:solidFill>
                  <a:srgbClr val="222222"/>
                </a:solidFill>
                <a:latin typeface="Arial" panose="020B0604020202020204" pitchFamily="34" charset="0"/>
              </a:rPr>
              <a:t>Rockafellar</a:t>
            </a:r>
            <a:r>
              <a:rPr lang="en-US" sz="1200" dirty="0">
                <a:solidFill>
                  <a:srgbClr val="222222"/>
                </a:solidFill>
                <a:latin typeface="Arial" panose="020B0604020202020204" pitchFamily="34" charset="0"/>
              </a:rPr>
              <a:t>, R. Tyrrell, and Roger J-B. Wets. "Scenarios and policy aggregation in optimization under uncertainty." </a:t>
            </a:r>
            <a:r>
              <a:rPr lang="en-US" sz="1200" i="1" dirty="0">
                <a:solidFill>
                  <a:srgbClr val="222222"/>
                </a:solidFill>
                <a:latin typeface="Arial" panose="020B0604020202020204" pitchFamily="34" charset="0"/>
              </a:rPr>
              <a:t>Mathematics of operations research</a:t>
            </a:r>
            <a:r>
              <a:rPr lang="en-US" sz="1200" dirty="0">
                <a:solidFill>
                  <a:srgbClr val="222222"/>
                </a:solidFill>
                <a:latin typeface="Arial" panose="020B0604020202020204" pitchFamily="34" charset="0"/>
              </a:rPr>
              <a:t> 16, no. 1 (1991): 119-147</a:t>
            </a:r>
            <a:endParaRPr lang="en-US" sz="1200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AA39536-A8A8-B342-9AD6-C5DC9747DA5B}"/>
              </a:ext>
            </a:extLst>
          </p:cNvPr>
          <p:cNvSpPr txBox="1"/>
          <p:nvPr/>
        </p:nvSpPr>
        <p:spPr>
          <a:xfrm>
            <a:off x="86543" y="4450058"/>
            <a:ext cx="259821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https://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github.com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/jump-dev/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JuMP.jl</a:t>
            </a:r>
            <a:endParaRPr 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F2F9CAA-D057-4843-9C71-F28360A6216E}"/>
              </a:ext>
            </a:extLst>
          </p:cNvPr>
          <p:cNvSpPr txBox="1"/>
          <p:nvPr/>
        </p:nvSpPr>
        <p:spPr>
          <a:xfrm>
            <a:off x="86543" y="4773223"/>
            <a:ext cx="338265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https://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github.com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/NREL/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ProgressiveHedging.jl</a:t>
            </a:r>
            <a:endParaRPr 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7862144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1A6A6B3F-615E-3244-BFB9-8E458F6FF4E6}"/>
              </a:ext>
            </a:extLst>
          </p:cNvPr>
          <p:cNvSpPr>
            <a:spLocks noGrp="1"/>
          </p:cNvSpPr>
          <p:nvPr>
            <p:ph type="body" sz="quarter" idx="40"/>
          </p:nvPr>
        </p:nvSpPr>
        <p:spPr>
          <a:xfrm>
            <a:off x="0" y="2310753"/>
            <a:ext cx="9144000" cy="2540318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10128BD-6D28-7140-8CA3-3B0C06431212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436242" y="3200400"/>
            <a:ext cx="3657600" cy="1659716"/>
          </a:xfrm>
        </p:spPr>
        <p:txBody>
          <a:bodyPr>
            <a:normAutofit/>
          </a:bodyPr>
          <a:lstStyle/>
          <a:p>
            <a:pPr algn="l"/>
            <a:r>
              <a:rPr lang="en-US" b="1" dirty="0"/>
              <a:t>Rigorous data model that defines infrastructure systems</a:t>
            </a:r>
          </a:p>
          <a:p>
            <a:pPr marL="214313" indent="-214313" algn="l">
              <a:buFont typeface="Arial" panose="020B0604020202020204" pitchFamily="34" charset="0"/>
              <a:buChar char="•"/>
            </a:pPr>
            <a:r>
              <a:rPr lang="en-US" dirty="0"/>
              <a:t>Collects information required for device level modeling</a:t>
            </a:r>
          </a:p>
          <a:p>
            <a:pPr marL="214313" indent="-214313" algn="l">
              <a:buFont typeface="Arial" panose="020B0604020202020204" pitchFamily="34" charset="0"/>
              <a:buChar char="•"/>
            </a:pPr>
            <a:r>
              <a:rPr lang="en-US" dirty="0"/>
              <a:t>Includes parsing capabilities</a:t>
            </a:r>
          </a:p>
          <a:p>
            <a:pPr marL="214313" indent="-214313" algn="l">
              <a:buFont typeface="Arial" panose="020B0604020202020204" pitchFamily="34" charset="0"/>
              <a:buChar char="•"/>
            </a:pPr>
            <a:r>
              <a:rPr lang="en-US" dirty="0"/>
              <a:t>Exploits Julia’s parametric dispatch for efficient code development</a:t>
            </a:r>
          </a:p>
          <a:p>
            <a:pPr marL="214313" indent="-214313" algn="l">
              <a:buFont typeface="Arial" panose="020B0604020202020204" pitchFamily="34" charset="0"/>
              <a:buChar char="•"/>
            </a:pPr>
            <a:r>
              <a:rPr lang="en-US" dirty="0"/>
              <a:t>Agnostic to simulations that will be performed</a:t>
            </a:r>
          </a:p>
          <a:p>
            <a:pPr marL="214313" indent="-214313" algn="l">
              <a:buFont typeface="Arial" panose="020B0604020202020204" pitchFamily="34" charset="0"/>
              <a:buChar char="•"/>
            </a:pPr>
            <a:endParaRPr lang="en-US" b="1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08DD261-B7F5-614C-B62A-53AA8E497AB2}"/>
              </a:ext>
            </a:extLst>
          </p:cNvPr>
          <p:cNvSpPr>
            <a:spLocks noGrp="1" noChangeAspect="1"/>
          </p:cNvSpPr>
          <p:nvPr>
            <p:ph type="body" sz="quarter" idx="19"/>
          </p:nvPr>
        </p:nvSpPr>
        <p:spPr>
          <a:xfrm>
            <a:off x="1483525" y="2893432"/>
            <a:ext cx="1617377" cy="271434"/>
          </a:xfrm>
        </p:spPr>
        <p:txBody>
          <a:bodyPr>
            <a:normAutofit/>
          </a:bodyPr>
          <a:lstStyle/>
          <a:p>
            <a:r>
              <a:rPr lang="en-US" b="1" dirty="0" err="1"/>
              <a:t>PowerSystems.jl</a:t>
            </a:r>
            <a:endParaRPr lang="en-US" b="1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C73315A6-F96B-D84D-B3F5-67436C56CADD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5250984" y="3200399"/>
            <a:ext cx="3657600" cy="1650671"/>
          </a:xfrm>
        </p:spPr>
        <p:txBody>
          <a:bodyPr>
            <a:normAutofit/>
          </a:bodyPr>
          <a:lstStyle/>
          <a:p>
            <a:pPr algn="l"/>
            <a:r>
              <a:rPr lang="en-US" b="1" dirty="0"/>
              <a:t>Mathematical formulations and simulation assemblies</a:t>
            </a:r>
          </a:p>
          <a:p>
            <a:pPr marL="214313" indent="-214313" algn="l">
              <a:buFont typeface="Arial" panose="020B0604020202020204" pitchFamily="34" charset="0"/>
              <a:buChar char="•"/>
            </a:pPr>
            <a:r>
              <a:rPr lang="en-US" dirty="0"/>
              <a:t>Support for optimization and dynamic simulation models</a:t>
            </a:r>
          </a:p>
          <a:p>
            <a:pPr marL="214313" indent="-214313" algn="l">
              <a:buFont typeface="Arial" panose="020B0604020202020204" pitchFamily="34" charset="0"/>
              <a:buChar char="•"/>
            </a:pPr>
            <a:r>
              <a:rPr lang="en-US" dirty="0"/>
              <a:t>Modular problem assembly to enable rapid development and extension</a:t>
            </a:r>
          </a:p>
          <a:p>
            <a:pPr marL="214313" indent="-214313" algn="l">
              <a:buFont typeface="Arial" panose="020B0604020202020204" pitchFamily="34" charset="0"/>
              <a:buChar char="•"/>
            </a:pPr>
            <a:r>
              <a:rPr lang="en-US" dirty="0"/>
              <a:t>Includes standard simulations (e.g. UC/ED)</a:t>
            </a:r>
          </a:p>
          <a:p>
            <a:pPr marL="214313" indent="-214313" algn="l">
              <a:buFont typeface="Arial" panose="020B0604020202020204" pitchFamily="34" charset="0"/>
              <a:buChar char="•"/>
            </a:pPr>
            <a:r>
              <a:rPr lang="en-US" dirty="0"/>
              <a:t>Deep integration with </a:t>
            </a:r>
            <a:r>
              <a:rPr lang="en-US" dirty="0" err="1"/>
              <a:t>PowerModels.jl</a:t>
            </a:r>
            <a:r>
              <a:rPr lang="en-US" dirty="0"/>
              <a:t> (LANL) to enable non-linear power flow formulations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B56DC863-D8BC-DD4C-BFE7-1E2A8CCE8C20}"/>
              </a:ext>
            </a:extLst>
          </p:cNvPr>
          <p:cNvSpPr>
            <a:spLocks noGrp="1" noChangeAspect="1"/>
          </p:cNvSpPr>
          <p:nvPr>
            <p:ph type="body" sz="quarter" idx="21"/>
          </p:nvPr>
        </p:nvSpPr>
        <p:spPr>
          <a:xfrm>
            <a:off x="6190229" y="2893432"/>
            <a:ext cx="1779115" cy="288877"/>
          </a:xfrm>
        </p:spPr>
        <p:txBody>
          <a:bodyPr>
            <a:normAutofit/>
          </a:bodyPr>
          <a:lstStyle/>
          <a:p>
            <a:r>
              <a:rPr lang="en-US" b="1" dirty="0"/>
              <a:t>PowerSimulations.jl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53CEDD1-7C85-7946-816A-8E08ACEFB8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000" dirty="0"/>
              <a:t>SIIP Framework:</a:t>
            </a:r>
            <a:br>
              <a:rPr lang="en-US" sz="2000" dirty="0"/>
            </a:br>
            <a:r>
              <a:rPr lang="en-US" sz="2000" i="1" dirty="0"/>
              <a:t>An example for electricity systems</a:t>
            </a:r>
            <a:endParaRPr lang="en-US" sz="2000" dirty="0"/>
          </a:p>
        </p:txBody>
      </p:sp>
      <p:pic>
        <p:nvPicPr>
          <p:cNvPr id="27" name="Picture Placeholder 26">
            <a:extLst>
              <a:ext uri="{FF2B5EF4-FFF2-40B4-BE49-F238E27FC236}">
                <a16:creationId xmlns:a16="http://schemas.microsoft.com/office/drawing/2014/main" id="{913C4D76-F977-9F44-B8F6-90F0F5EFDE60}"/>
              </a:ext>
            </a:extLst>
          </p:cNvPr>
          <p:cNvPicPr>
            <a:picLocks noGrp="1"/>
          </p:cNvPicPr>
          <p:nvPr>
            <p:ph type="pic" sz="quarter" idx="50"/>
          </p:nvPr>
        </p:nvPicPr>
        <p:blipFill>
          <a:blip r:embed="rId2"/>
          <a:srcRect t="12888" b="12888"/>
          <a:stretch>
            <a:fillRect/>
          </a:stretch>
        </p:blipFill>
        <p:spPr>
          <a:xfrm>
            <a:off x="1730118" y="1785946"/>
            <a:ext cx="1069848" cy="1062987"/>
          </a:xfrm>
        </p:spPr>
      </p:pic>
      <p:pic>
        <p:nvPicPr>
          <p:cNvPr id="29" name="Picture Placeholder 28">
            <a:extLst>
              <a:ext uri="{FF2B5EF4-FFF2-40B4-BE49-F238E27FC236}">
                <a16:creationId xmlns:a16="http://schemas.microsoft.com/office/drawing/2014/main" id="{244CAE48-D62B-CB4D-BF7C-C8076A0EBECD}"/>
              </a:ext>
            </a:extLst>
          </p:cNvPr>
          <p:cNvPicPr>
            <a:picLocks noGrp="1"/>
          </p:cNvPicPr>
          <p:nvPr>
            <p:ph type="pic" sz="quarter" idx="51"/>
          </p:nvPr>
        </p:nvPicPr>
        <p:blipFill>
          <a:blip r:embed="rId3"/>
          <a:srcRect t="7643" b="7643"/>
          <a:stretch>
            <a:fillRect/>
          </a:stretch>
        </p:blipFill>
        <p:spPr>
          <a:xfrm>
            <a:off x="6544860" y="1784520"/>
            <a:ext cx="1069848" cy="1065841"/>
          </a:xfrm>
        </p:spPr>
      </p:pic>
      <p:sp>
        <p:nvSpPr>
          <p:cNvPr id="30" name="TextBox 29">
            <a:extLst>
              <a:ext uri="{FF2B5EF4-FFF2-40B4-BE49-F238E27FC236}">
                <a16:creationId xmlns:a16="http://schemas.microsoft.com/office/drawing/2014/main" id="{86E424F7-EE64-4F48-8902-27C5C30668FA}"/>
              </a:ext>
            </a:extLst>
          </p:cNvPr>
          <p:cNvSpPr txBox="1"/>
          <p:nvPr/>
        </p:nvSpPr>
        <p:spPr>
          <a:xfrm>
            <a:off x="4100974" y="292429"/>
            <a:ext cx="463926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342900">
              <a:defRPr/>
            </a:pPr>
            <a:r>
              <a:rPr lang="en-US" b="1" i="1" dirty="0">
                <a:solidFill>
                  <a:srgbClr val="333333"/>
                </a:solidFill>
                <a:latin typeface="Calibri"/>
              </a:rPr>
              <a:t>Modular, interoperable, modeling components that define infrastructure modeling problems informed by system data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7AE97B8-983D-4247-AB63-FE047723D8E6}"/>
              </a:ext>
            </a:extLst>
          </p:cNvPr>
          <p:cNvSpPr txBox="1"/>
          <p:nvPr/>
        </p:nvSpPr>
        <p:spPr>
          <a:xfrm>
            <a:off x="4008225" y="1932376"/>
            <a:ext cx="132837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342900">
              <a:defRPr/>
            </a:pPr>
            <a:r>
              <a:rPr lang="en-US" b="1" dirty="0">
                <a:solidFill>
                  <a:srgbClr val="333333"/>
                </a:solidFill>
                <a:latin typeface="Calibri"/>
              </a:rPr>
              <a:t>SIIP::Power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596C2D47-E758-E442-85B8-CDA611C4C8A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71640" y="2319798"/>
            <a:ext cx="977910" cy="25403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165660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D012E5-9B97-E24F-8146-84A49BC727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/>
              <a:t>An Integrated Modeling Vision</a:t>
            </a:r>
          </a:p>
        </p:txBody>
      </p:sp>
      <p:sp>
        <p:nvSpPr>
          <p:cNvPr id="60" name="Text Placeholder 59">
            <a:extLst>
              <a:ext uri="{FF2B5EF4-FFF2-40B4-BE49-F238E27FC236}">
                <a16:creationId xmlns:a16="http://schemas.microsoft.com/office/drawing/2014/main" id="{80A30EDF-133F-4A44-B510-A77C13DB25A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57201" y="1006868"/>
            <a:ext cx="3308702" cy="4136631"/>
          </a:xfrm>
          <a:solidFill>
            <a:schemeClr val="accent1"/>
          </a:solidFill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000" b="1" u="sng" dirty="0">
                <a:solidFill>
                  <a:schemeClr val="bg1"/>
                </a:solidFill>
              </a:rPr>
              <a:t>Framework Design Objectives</a:t>
            </a:r>
            <a:endParaRPr lang="en-US" sz="1800" b="1" u="sng" dirty="0">
              <a:solidFill>
                <a:schemeClr val="bg1"/>
              </a:solidFill>
            </a:endParaRPr>
          </a:p>
          <a:p>
            <a:pPr marL="0" indent="0">
              <a:buNone/>
            </a:pPr>
            <a:r>
              <a:rPr lang="en-US" sz="1800" b="1" dirty="0">
                <a:solidFill>
                  <a:schemeClr val="bg1"/>
                </a:solidFill>
              </a:rPr>
              <a:t>Modularity and Accessibility </a:t>
            </a:r>
            <a:r>
              <a:rPr lang="en-US" sz="1800" dirty="0">
                <a:solidFill>
                  <a:schemeClr val="bg1"/>
                </a:solidFill>
              </a:rPr>
              <a:t>– flexible and transparent problem creation that is easily extensible</a:t>
            </a:r>
          </a:p>
          <a:p>
            <a:pPr marL="0" indent="0">
              <a:buNone/>
            </a:pPr>
            <a:endParaRPr lang="en-US" sz="1800" dirty="0">
              <a:solidFill>
                <a:schemeClr val="bg1"/>
              </a:solidFill>
            </a:endParaRPr>
          </a:p>
          <a:p>
            <a:pPr marL="0" indent="0">
              <a:buNone/>
            </a:pPr>
            <a:r>
              <a:rPr lang="en-US" sz="1800" b="1" dirty="0">
                <a:solidFill>
                  <a:schemeClr val="bg1"/>
                </a:solidFill>
              </a:rPr>
              <a:t>Integration</a:t>
            </a:r>
            <a:r>
              <a:rPr lang="en-US" sz="1800" dirty="0">
                <a:solidFill>
                  <a:schemeClr val="bg1"/>
                </a:solidFill>
              </a:rPr>
              <a:t> – coherency between models representing distinct phenomena</a:t>
            </a:r>
          </a:p>
          <a:p>
            <a:pPr marL="0" indent="0">
              <a:buNone/>
            </a:pPr>
            <a:endParaRPr lang="en-US" sz="1800" dirty="0">
              <a:solidFill>
                <a:schemeClr val="bg1"/>
              </a:solidFill>
            </a:endParaRPr>
          </a:p>
          <a:p>
            <a:pPr marL="0" indent="0">
              <a:buNone/>
            </a:pPr>
            <a:r>
              <a:rPr lang="en-US" sz="1800" b="1" dirty="0">
                <a:solidFill>
                  <a:schemeClr val="bg1"/>
                </a:solidFill>
              </a:rPr>
              <a:t>Scalability</a:t>
            </a:r>
            <a:r>
              <a:rPr lang="en-US" sz="1800" dirty="0">
                <a:solidFill>
                  <a:schemeClr val="bg1"/>
                </a:solidFill>
              </a:rPr>
              <a:t> – address scales that matter through efficient problem simulation and parallelism</a:t>
            </a:r>
          </a:p>
        </p:txBody>
      </p:sp>
      <p:grpSp>
        <p:nvGrpSpPr>
          <p:cNvPr id="61" name="Group 60">
            <a:extLst>
              <a:ext uri="{FF2B5EF4-FFF2-40B4-BE49-F238E27FC236}">
                <a16:creationId xmlns:a16="http://schemas.microsoft.com/office/drawing/2014/main" id="{4F6CFAAC-E774-BF49-99FE-A7911EA6EE3B}"/>
              </a:ext>
            </a:extLst>
          </p:cNvPr>
          <p:cNvGrpSpPr/>
          <p:nvPr/>
        </p:nvGrpSpPr>
        <p:grpSpPr>
          <a:xfrm>
            <a:off x="3741782" y="789257"/>
            <a:ext cx="5254168" cy="3691900"/>
            <a:chOff x="3741782" y="789257"/>
            <a:chExt cx="5254168" cy="3691900"/>
          </a:xfrm>
        </p:grpSpPr>
        <p:grpSp>
          <p:nvGrpSpPr>
            <p:cNvPr id="62" name="Group 61">
              <a:extLst>
                <a:ext uri="{FF2B5EF4-FFF2-40B4-BE49-F238E27FC236}">
                  <a16:creationId xmlns:a16="http://schemas.microsoft.com/office/drawing/2014/main" id="{C6346D38-FE32-1149-8992-A407F4710AC2}"/>
                </a:ext>
              </a:extLst>
            </p:cNvPr>
            <p:cNvGrpSpPr/>
            <p:nvPr/>
          </p:nvGrpSpPr>
          <p:grpSpPr>
            <a:xfrm>
              <a:off x="6531173" y="2847015"/>
              <a:ext cx="887368" cy="1173806"/>
              <a:chOff x="7550922" y="1759280"/>
              <a:chExt cx="1484588" cy="1963805"/>
            </a:xfrm>
          </p:grpSpPr>
          <p:sp>
            <p:nvSpPr>
              <p:cNvPr id="204" name="Parallelogram 70">
                <a:extLst>
                  <a:ext uri="{FF2B5EF4-FFF2-40B4-BE49-F238E27FC236}">
                    <a16:creationId xmlns:a16="http://schemas.microsoft.com/office/drawing/2014/main" id="{F8754520-897E-BF4D-A8A1-E62585450E05}"/>
                  </a:ext>
                </a:extLst>
              </p:cNvPr>
              <p:cNvSpPr/>
              <p:nvPr/>
            </p:nvSpPr>
            <p:spPr>
              <a:xfrm flipH="1">
                <a:off x="7550922" y="1759280"/>
                <a:ext cx="1435100" cy="1963805"/>
              </a:xfrm>
              <a:custGeom>
                <a:avLst/>
                <a:gdLst>
                  <a:gd name="connsiteX0" fmla="*/ 0 w 2015067"/>
                  <a:gd name="connsiteY0" fmla="*/ 3412067 h 3412067"/>
                  <a:gd name="connsiteX1" fmla="*/ 503767 w 2015067"/>
                  <a:gd name="connsiteY1" fmla="*/ 0 h 3412067"/>
                  <a:gd name="connsiteX2" fmla="*/ 2015067 w 2015067"/>
                  <a:gd name="connsiteY2" fmla="*/ 0 h 3412067"/>
                  <a:gd name="connsiteX3" fmla="*/ 1511300 w 2015067"/>
                  <a:gd name="connsiteY3" fmla="*/ 3412067 h 3412067"/>
                  <a:gd name="connsiteX4" fmla="*/ 0 w 2015067"/>
                  <a:gd name="connsiteY4" fmla="*/ 3412067 h 3412067"/>
                  <a:gd name="connsiteX0" fmla="*/ 0 w 2015067"/>
                  <a:gd name="connsiteY0" fmla="*/ 3412067 h 3412067"/>
                  <a:gd name="connsiteX1" fmla="*/ 503767 w 2015067"/>
                  <a:gd name="connsiteY1" fmla="*/ 0 h 3412067"/>
                  <a:gd name="connsiteX2" fmla="*/ 2015067 w 2015067"/>
                  <a:gd name="connsiteY2" fmla="*/ 0 h 3412067"/>
                  <a:gd name="connsiteX3" fmla="*/ 1934633 w 2015067"/>
                  <a:gd name="connsiteY3" fmla="*/ 3310467 h 3412067"/>
                  <a:gd name="connsiteX4" fmla="*/ 0 w 2015067"/>
                  <a:gd name="connsiteY4" fmla="*/ 3412067 h 3412067"/>
                  <a:gd name="connsiteX0" fmla="*/ 241300 w 1511300"/>
                  <a:gd name="connsiteY0" fmla="*/ 3386667 h 3386667"/>
                  <a:gd name="connsiteX1" fmla="*/ 0 w 1511300"/>
                  <a:gd name="connsiteY1" fmla="*/ 0 h 3386667"/>
                  <a:gd name="connsiteX2" fmla="*/ 1511300 w 1511300"/>
                  <a:gd name="connsiteY2" fmla="*/ 0 h 3386667"/>
                  <a:gd name="connsiteX3" fmla="*/ 1430866 w 1511300"/>
                  <a:gd name="connsiteY3" fmla="*/ 3310467 h 3386667"/>
                  <a:gd name="connsiteX4" fmla="*/ 241300 w 1511300"/>
                  <a:gd name="connsiteY4" fmla="*/ 3386667 h 3386667"/>
                  <a:gd name="connsiteX0" fmla="*/ 0 w 1515533"/>
                  <a:gd name="connsiteY0" fmla="*/ 3496733 h 3496733"/>
                  <a:gd name="connsiteX1" fmla="*/ 4233 w 1515533"/>
                  <a:gd name="connsiteY1" fmla="*/ 0 h 3496733"/>
                  <a:gd name="connsiteX2" fmla="*/ 1515533 w 1515533"/>
                  <a:gd name="connsiteY2" fmla="*/ 0 h 3496733"/>
                  <a:gd name="connsiteX3" fmla="*/ 1435099 w 1515533"/>
                  <a:gd name="connsiteY3" fmla="*/ 3310467 h 3496733"/>
                  <a:gd name="connsiteX4" fmla="*/ 0 w 1515533"/>
                  <a:gd name="connsiteY4" fmla="*/ 3496733 h 3496733"/>
                  <a:gd name="connsiteX0" fmla="*/ 0 w 1515533"/>
                  <a:gd name="connsiteY0" fmla="*/ 3496733 h 3496733"/>
                  <a:gd name="connsiteX1" fmla="*/ 165099 w 1515533"/>
                  <a:gd name="connsiteY1" fmla="*/ 499534 h 3496733"/>
                  <a:gd name="connsiteX2" fmla="*/ 1515533 w 1515533"/>
                  <a:gd name="connsiteY2" fmla="*/ 0 h 3496733"/>
                  <a:gd name="connsiteX3" fmla="*/ 1435099 w 1515533"/>
                  <a:gd name="connsiteY3" fmla="*/ 3310467 h 3496733"/>
                  <a:gd name="connsiteX4" fmla="*/ 0 w 1515533"/>
                  <a:gd name="connsiteY4" fmla="*/ 3496733 h 3496733"/>
                  <a:gd name="connsiteX0" fmla="*/ 0 w 1515533"/>
                  <a:gd name="connsiteY0" fmla="*/ 3496733 h 3496733"/>
                  <a:gd name="connsiteX1" fmla="*/ 4233 w 1515533"/>
                  <a:gd name="connsiteY1" fmla="*/ 237067 h 3496733"/>
                  <a:gd name="connsiteX2" fmla="*/ 1515533 w 1515533"/>
                  <a:gd name="connsiteY2" fmla="*/ 0 h 3496733"/>
                  <a:gd name="connsiteX3" fmla="*/ 1435099 w 1515533"/>
                  <a:gd name="connsiteY3" fmla="*/ 3310467 h 3496733"/>
                  <a:gd name="connsiteX4" fmla="*/ 0 w 1515533"/>
                  <a:gd name="connsiteY4" fmla="*/ 3496733 h 3496733"/>
                  <a:gd name="connsiteX0" fmla="*/ 0 w 1435099"/>
                  <a:gd name="connsiteY0" fmla="*/ 3259666 h 3259666"/>
                  <a:gd name="connsiteX1" fmla="*/ 4233 w 1435099"/>
                  <a:gd name="connsiteY1" fmla="*/ 0 h 3259666"/>
                  <a:gd name="connsiteX2" fmla="*/ 1185333 w 1435099"/>
                  <a:gd name="connsiteY2" fmla="*/ 135467 h 3259666"/>
                  <a:gd name="connsiteX3" fmla="*/ 1435099 w 1435099"/>
                  <a:gd name="connsiteY3" fmla="*/ 3073400 h 3259666"/>
                  <a:gd name="connsiteX4" fmla="*/ 0 w 1435099"/>
                  <a:gd name="connsiteY4" fmla="*/ 3259666 h 3259666"/>
                  <a:gd name="connsiteX0" fmla="*/ 0 w 1435099"/>
                  <a:gd name="connsiteY0" fmla="*/ 3403599 h 3403599"/>
                  <a:gd name="connsiteX1" fmla="*/ 4233 w 1435099"/>
                  <a:gd name="connsiteY1" fmla="*/ 143933 h 3403599"/>
                  <a:gd name="connsiteX2" fmla="*/ 1405467 w 1435099"/>
                  <a:gd name="connsiteY2" fmla="*/ 0 h 3403599"/>
                  <a:gd name="connsiteX3" fmla="*/ 1435099 w 1435099"/>
                  <a:gd name="connsiteY3" fmla="*/ 3217333 h 3403599"/>
                  <a:gd name="connsiteX4" fmla="*/ 0 w 1435099"/>
                  <a:gd name="connsiteY4" fmla="*/ 3403599 h 3403599"/>
                  <a:gd name="connsiteX0" fmla="*/ 0 w 1435099"/>
                  <a:gd name="connsiteY0" fmla="*/ 3268133 h 3268133"/>
                  <a:gd name="connsiteX1" fmla="*/ 4233 w 1435099"/>
                  <a:gd name="connsiteY1" fmla="*/ 8467 h 3268133"/>
                  <a:gd name="connsiteX2" fmla="*/ 1329267 w 1435099"/>
                  <a:gd name="connsiteY2" fmla="*/ 0 h 3268133"/>
                  <a:gd name="connsiteX3" fmla="*/ 1435099 w 1435099"/>
                  <a:gd name="connsiteY3" fmla="*/ 3081867 h 3268133"/>
                  <a:gd name="connsiteX4" fmla="*/ 0 w 1435099"/>
                  <a:gd name="connsiteY4" fmla="*/ 3268133 h 3268133"/>
                  <a:gd name="connsiteX0" fmla="*/ 0 w 1435100"/>
                  <a:gd name="connsiteY0" fmla="*/ 3450166 h 3450166"/>
                  <a:gd name="connsiteX1" fmla="*/ 4233 w 1435100"/>
                  <a:gd name="connsiteY1" fmla="*/ 190500 h 3450166"/>
                  <a:gd name="connsiteX2" fmla="*/ 1435100 w 1435100"/>
                  <a:gd name="connsiteY2" fmla="*/ 0 h 3450166"/>
                  <a:gd name="connsiteX3" fmla="*/ 1435099 w 1435100"/>
                  <a:gd name="connsiteY3" fmla="*/ 3263900 h 3450166"/>
                  <a:gd name="connsiteX4" fmla="*/ 0 w 1435100"/>
                  <a:gd name="connsiteY4" fmla="*/ 3450166 h 3450166"/>
                  <a:gd name="connsiteX0" fmla="*/ 0 w 1435100"/>
                  <a:gd name="connsiteY0" fmla="*/ 3450166 h 3450166"/>
                  <a:gd name="connsiteX1" fmla="*/ 71966 w 1435100"/>
                  <a:gd name="connsiteY1" fmla="*/ 309034 h 3450166"/>
                  <a:gd name="connsiteX2" fmla="*/ 1435100 w 1435100"/>
                  <a:gd name="connsiteY2" fmla="*/ 0 h 3450166"/>
                  <a:gd name="connsiteX3" fmla="*/ 1435099 w 1435100"/>
                  <a:gd name="connsiteY3" fmla="*/ 3263900 h 3450166"/>
                  <a:gd name="connsiteX4" fmla="*/ 0 w 1435100"/>
                  <a:gd name="connsiteY4" fmla="*/ 3450166 h 3450166"/>
                  <a:gd name="connsiteX0" fmla="*/ 0 w 1435100"/>
                  <a:gd name="connsiteY0" fmla="*/ 3450166 h 3450166"/>
                  <a:gd name="connsiteX1" fmla="*/ 0 w 1435100"/>
                  <a:gd name="connsiteY1" fmla="*/ 194734 h 3450166"/>
                  <a:gd name="connsiteX2" fmla="*/ 1435100 w 1435100"/>
                  <a:gd name="connsiteY2" fmla="*/ 0 h 3450166"/>
                  <a:gd name="connsiteX3" fmla="*/ 1435099 w 1435100"/>
                  <a:gd name="connsiteY3" fmla="*/ 3263900 h 3450166"/>
                  <a:gd name="connsiteX4" fmla="*/ 0 w 1435100"/>
                  <a:gd name="connsiteY4" fmla="*/ 3450166 h 3450166"/>
                  <a:gd name="connsiteX0" fmla="*/ 0 w 1435100"/>
                  <a:gd name="connsiteY0" fmla="*/ 3450166 h 3450166"/>
                  <a:gd name="connsiteX1" fmla="*/ 0 w 1435100"/>
                  <a:gd name="connsiteY1" fmla="*/ 194734 h 3450166"/>
                  <a:gd name="connsiteX2" fmla="*/ 1435100 w 1435100"/>
                  <a:gd name="connsiteY2" fmla="*/ 0 h 3450166"/>
                  <a:gd name="connsiteX3" fmla="*/ 1346199 w 1435100"/>
                  <a:gd name="connsiteY3" fmla="*/ 3128433 h 3450166"/>
                  <a:gd name="connsiteX4" fmla="*/ 0 w 1435100"/>
                  <a:gd name="connsiteY4" fmla="*/ 3450166 h 3450166"/>
                  <a:gd name="connsiteX0" fmla="*/ 0 w 1435100"/>
                  <a:gd name="connsiteY0" fmla="*/ 3450166 h 3450166"/>
                  <a:gd name="connsiteX1" fmla="*/ 0 w 1435100"/>
                  <a:gd name="connsiteY1" fmla="*/ 194734 h 3450166"/>
                  <a:gd name="connsiteX2" fmla="*/ 1435100 w 1435100"/>
                  <a:gd name="connsiteY2" fmla="*/ 0 h 3450166"/>
                  <a:gd name="connsiteX3" fmla="*/ 1435099 w 1435100"/>
                  <a:gd name="connsiteY3" fmla="*/ 3255433 h 3450166"/>
                  <a:gd name="connsiteX4" fmla="*/ 0 w 1435100"/>
                  <a:gd name="connsiteY4" fmla="*/ 3450166 h 3450166"/>
                  <a:gd name="connsiteX0" fmla="*/ 118533 w 1435100"/>
                  <a:gd name="connsiteY0" fmla="*/ 3314699 h 3314699"/>
                  <a:gd name="connsiteX1" fmla="*/ 0 w 1435100"/>
                  <a:gd name="connsiteY1" fmla="*/ 194734 h 3314699"/>
                  <a:gd name="connsiteX2" fmla="*/ 1435100 w 1435100"/>
                  <a:gd name="connsiteY2" fmla="*/ 0 h 3314699"/>
                  <a:gd name="connsiteX3" fmla="*/ 1435099 w 1435100"/>
                  <a:gd name="connsiteY3" fmla="*/ 3255433 h 3314699"/>
                  <a:gd name="connsiteX4" fmla="*/ 118533 w 1435100"/>
                  <a:gd name="connsiteY4" fmla="*/ 3314699 h 3314699"/>
                  <a:gd name="connsiteX0" fmla="*/ 0 w 1435100"/>
                  <a:gd name="connsiteY0" fmla="*/ 3437466 h 3437466"/>
                  <a:gd name="connsiteX1" fmla="*/ 0 w 1435100"/>
                  <a:gd name="connsiteY1" fmla="*/ 194734 h 3437466"/>
                  <a:gd name="connsiteX2" fmla="*/ 1435100 w 1435100"/>
                  <a:gd name="connsiteY2" fmla="*/ 0 h 3437466"/>
                  <a:gd name="connsiteX3" fmla="*/ 1435099 w 1435100"/>
                  <a:gd name="connsiteY3" fmla="*/ 3255433 h 3437466"/>
                  <a:gd name="connsiteX4" fmla="*/ 0 w 1435100"/>
                  <a:gd name="connsiteY4" fmla="*/ 3437466 h 34374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35100" h="3437466">
                    <a:moveTo>
                      <a:pt x="0" y="3437466"/>
                    </a:moveTo>
                    <a:lnTo>
                      <a:pt x="0" y="194734"/>
                    </a:lnTo>
                    <a:lnTo>
                      <a:pt x="1435100" y="0"/>
                    </a:lnTo>
                    <a:cubicBezTo>
                      <a:pt x="1435100" y="1087967"/>
                      <a:pt x="1435099" y="2167466"/>
                      <a:pt x="1435099" y="3255433"/>
                    </a:cubicBezTo>
                    <a:lnTo>
                      <a:pt x="0" y="3437466"/>
                    </a:lnTo>
                    <a:close/>
                  </a:path>
                </a:pathLst>
              </a:custGeom>
              <a:solidFill>
                <a:schemeClr val="bg1"/>
              </a:solidFill>
              <a:ln w="12700" cap="flat" cmpd="sng" algn="ctr">
                <a:solidFill>
                  <a:srgbClr val="0079C1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685800">
                  <a:defRPr/>
                </a:pPr>
                <a:endParaRPr lang="en-US" sz="1350" kern="0">
                  <a:solidFill>
                    <a:sysClr val="window" lastClr="FFFFFF"/>
                  </a:solidFill>
                  <a:latin typeface="Arial"/>
                </a:endParaRPr>
              </a:p>
            </p:txBody>
          </p:sp>
          <p:sp>
            <p:nvSpPr>
              <p:cNvPr id="205" name="TextBox 204">
                <a:extLst>
                  <a:ext uri="{FF2B5EF4-FFF2-40B4-BE49-F238E27FC236}">
                    <a16:creationId xmlns:a16="http://schemas.microsoft.com/office/drawing/2014/main" id="{60408515-B70F-EE45-A85D-2FF6BA3B43D6}"/>
                  </a:ext>
                </a:extLst>
              </p:cNvPr>
              <p:cNvSpPr txBox="1"/>
              <p:nvPr/>
            </p:nvSpPr>
            <p:spPr>
              <a:xfrm rot="5400000">
                <a:off x="8465696" y="2041496"/>
                <a:ext cx="831852" cy="30777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rtlCol="0">
                <a:spAutoFit/>
              </a:bodyPr>
              <a:lstStyle/>
              <a:p>
                <a:pPr defTabSz="685800">
                  <a:defRPr/>
                </a:pPr>
                <a:r>
                  <a:rPr lang="en-US" sz="900" b="1" kern="0" dirty="0">
                    <a:solidFill>
                      <a:srgbClr val="000C14"/>
                    </a:solidFill>
                    <a:latin typeface="Calibri"/>
                  </a:rPr>
                  <a:t>Buildings</a:t>
                </a:r>
              </a:p>
            </p:txBody>
          </p:sp>
        </p:grpSp>
        <p:grpSp>
          <p:nvGrpSpPr>
            <p:cNvPr id="63" name="Group 62">
              <a:extLst>
                <a:ext uri="{FF2B5EF4-FFF2-40B4-BE49-F238E27FC236}">
                  <a16:creationId xmlns:a16="http://schemas.microsoft.com/office/drawing/2014/main" id="{CFFADB10-68FF-354F-B992-A2DBDBE26F91}"/>
                </a:ext>
              </a:extLst>
            </p:cNvPr>
            <p:cNvGrpSpPr/>
            <p:nvPr/>
          </p:nvGrpSpPr>
          <p:grpSpPr>
            <a:xfrm>
              <a:off x="6538715" y="1606085"/>
              <a:ext cx="887368" cy="1173806"/>
              <a:chOff x="7550922" y="1759280"/>
              <a:chExt cx="1484588" cy="1963805"/>
            </a:xfrm>
          </p:grpSpPr>
          <p:sp>
            <p:nvSpPr>
              <p:cNvPr id="202" name="Parallelogram 70">
                <a:extLst>
                  <a:ext uri="{FF2B5EF4-FFF2-40B4-BE49-F238E27FC236}">
                    <a16:creationId xmlns:a16="http://schemas.microsoft.com/office/drawing/2014/main" id="{67746D53-6477-A441-B932-1A1027AAA503}"/>
                  </a:ext>
                </a:extLst>
              </p:cNvPr>
              <p:cNvSpPr/>
              <p:nvPr/>
            </p:nvSpPr>
            <p:spPr>
              <a:xfrm flipH="1">
                <a:off x="7550922" y="1759280"/>
                <a:ext cx="1435100" cy="1963805"/>
              </a:xfrm>
              <a:custGeom>
                <a:avLst/>
                <a:gdLst>
                  <a:gd name="connsiteX0" fmla="*/ 0 w 2015067"/>
                  <a:gd name="connsiteY0" fmla="*/ 3412067 h 3412067"/>
                  <a:gd name="connsiteX1" fmla="*/ 503767 w 2015067"/>
                  <a:gd name="connsiteY1" fmla="*/ 0 h 3412067"/>
                  <a:gd name="connsiteX2" fmla="*/ 2015067 w 2015067"/>
                  <a:gd name="connsiteY2" fmla="*/ 0 h 3412067"/>
                  <a:gd name="connsiteX3" fmla="*/ 1511300 w 2015067"/>
                  <a:gd name="connsiteY3" fmla="*/ 3412067 h 3412067"/>
                  <a:gd name="connsiteX4" fmla="*/ 0 w 2015067"/>
                  <a:gd name="connsiteY4" fmla="*/ 3412067 h 3412067"/>
                  <a:gd name="connsiteX0" fmla="*/ 0 w 2015067"/>
                  <a:gd name="connsiteY0" fmla="*/ 3412067 h 3412067"/>
                  <a:gd name="connsiteX1" fmla="*/ 503767 w 2015067"/>
                  <a:gd name="connsiteY1" fmla="*/ 0 h 3412067"/>
                  <a:gd name="connsiteX2" fmla="*/ 2015067 w 2015067"/>
                  <a:gd name="connsiteY2" fmla="*/ 0 h 3412067"/>
                  <a:gd name="connsiteX3" fmla="*/ 1934633 w 2015067"/>
                  <a:gd name="connsiteY3" fmla="*/ 3310467 h 3412067"/>
                  <a:gd name="connsiteX4" fmla="*/ 0 w 2015067"/>
                  <a:gd name="connsiteY4" fmla="*/ 3412067 h 3412067"/>
                  <a:gd name="connsiteX0" fmla="*/ 241300 w 1511300"/>
                  <a:gd name="connsiteY0" fmla="*/ 3386667 h 3386667"/>
                  <a:gd name="connsiteX1" fmla="*/ 0 w 1511300"/>
                  <a:gd name="connsiteY1" fmla="*/ 0 h 3386667"/>
                  <a:gd name="connsiteX2" fmla="*/ 1511300 w 1511300"/>
                  <a:gd name="connsiteY2" fmla="*/ 0 h 3386667"/>
                  <a:gd name="connsiteX3" fmla="*/ 1430866 w 1511300"/>
                  <a:gd name="connsiteY3" fmla="*/ 3310467 h 3386667"/>
                  <a:gd name="connsiteX4" fmla="*/ 241300 w 1511300"/>
                  <a:gd name="connsiteY4" fmla="*/ 3386667 h 3386667"/>
                  <a:gd name="connsiteX0" fmla="*/ 0 w 1515533"/>
                  <a:gd name="connsiteY0" fmla="*/ 3496733 h 3496733"/>
                  <a:gd name="connsiteX1" fmla="*/ 4233 w 1515533"/>
                  <a:gd name="connsiteY1" fmla="*/ 0 h 3496733"/>
                  <a:gd name="connsiteX2" fmla="*/ 1515533 w 1515533"/>
                  <a:gd name="connsiteY2" fmla="*/ 0 h 3496733"/>
                  <a:gd name="connsiteX3" fmla="*/ 1435099 w 1515533"/>
                  <a:gd name="connsiteY3" fmla="*/ 3310467 h 3496733"/>
                  <a:gd name="connsiteX4" fmla="*/ 0 w 1515533"/>
                  <a:gd name="connsiteY4" fmla="*/ 3496733 h 3496733"/>
                  <a:gd name="connsiteX0" fmla="*/ 0 w 1515533"/>
                  <a:gd name="connsiteY0" fmla="*/ 3496733 h 3496733"/>
                  <a:gd name="connsiteX1" fmla="*/ 165099 w 1515533"/>
                  <a:gd name="connsiteY1" fmla="*/ 499534 h 3496733"/>
                  <a:gd name="connsiteX2" fmla="*/ 1515533 w 1515533"/>
                  <a:gd name="connsiteY2" fmla="*/ 0 h 3496733"/>
                  <a:gd name="connsiteX3" fmla="*/ 1435099 w 1515533"/>
                  <a:gd name="connsiteY3" fmla="*/ 3310467 h 3496733"/>
                  <a:gd name="connsiteX4" fmla="*/ 0 w 1515533"/>
                  <a:gd name="connsiteY4" fmla="*/ 3496733 h 3496733"/>
                  <a:gd name="connsiteX0" fmla="*/ 0 w 1515533"/>
                  <a:gd name="connsiteY0" fmla="*/ 3496733 h 3496733"/>
                  <a:gd name="connsiteX1" fmla="*/ 4233 w 1515533"/>
                  <a:gd name="connsiteY1" fmla="*/ 237067 h 3496733"/>
                  <a:gd name="connsiteX2" fmla="*/ 1515533 w 1515533"/>
                  <a:gd name="connsiteY2" fmla="*/ 0 h 3496733"/>
                  <a:gd name="connsiteX3" fmla="*/ 1435099 w 1515533"/>
                  <a:gd name="connsiteY3" fmla="*/ 3310467 h 3496733"/>
                  <a:gd name="connsiteX4" fmla="*/ 0 w 1515533"/>
                  <a:gd name="connsiteY4" fmla="*/ 3496733 h 3496733"/>
                  <a:gd name="connsiteX0" fmla="*/ 0 w 1435099"/>
                  <a:gd name="connsiteY0" fmla="*/ 3259666 h 3259666"/>
                  <a:gd name="connsiteX1" fmla="*/ 4233 w 1435099"/>
                  <a:gd name="connsiteY1" fmla="*/ 0 h 3259666"/>
                  <a:gd name="connsiteX2" fmla="*/ 1185333 w 1435099"/>
                  <a:gd name="connsiteY2" fmla="*/ 135467 h 3259666"/>
                  <a:gd name="connsiteX3" fmla="*/ 1435099 w 1435099"/>
                  <a:gd name="connsiteY3" fmla="*/ 3073400 h 3259666"/>
                  <a:gd name="connsiteX4" fmla="*/ 0 w 1435099"/>
                  <a:gd name="connsiteY4" fmla="*/ 3259666 h 3259666"/>
                  <a:gd name="connsiteX0" fmla="*/ 0 w 1435099"/>
                  <a:gd name="connsiteY0" fmla="*/ 3403599 h 3403599"/>
                  <a:gd name="connsiteX1" fmla="*/ 4233 w 1435099"/>
                  <a:gd name="connsiteY1" fmla="*/ 143933 h 3403599"/>
                  <a:gd name="connsiteX2" fmla="*/ 1405467 w 1435099"/>
                  <a:gd name="connsiteY2" fmla="*/ 0 h 3403599"/>
                  <a:gd name="connsiteX3" fmla="*/ 1435099 w 1435099"/>
                  <a:gd name="connsiteY3" fmla="*/ 3217333 h 3403599"/>
                  <a:gd name="connsiteX4" fmla="*/ 0 w 1435099"/>
                  <a:gd name="connsiteY4" fmla="*/ 3403599 h 3403599"/>
                  <a:gd name="connsiteX0" fmla="*/ 0 w 1435099"/>
                  <a:gd name="connsiteY0" fmla="*/ 3268133 h 3268133"/>
                  <a:gd name="connsiteX1" fmla="*/ 4233 w 1435099"/>
                  <a:gd name="connsiteY1" fmla="*/ 8467 h 3268133"/>
                  <a:gd name="connsiteX2" fmla="*/ 1329267 w 1435099"/>
                  <a:gd name="connsiteY2" fmla="*/ 0 h 3268133"/>
                  <a:gd name="connsiteX3" fmla="*/ 1435099 w 1435099"/>
                  <a:gd name="connsiteY3" fmla="*/ 3081867 h 3268133"/>
                  <a:gd name="connsiteX4" fmla="*/ 0 w 1435099"/>
                  <a:gd name="connsiteY4" fmla="*/ 3268133 h 3268133"/>
                  <a:gd name="connsiteX0" fmla="*/ 0 w 1435100"/>
                  <a:gd name="connsiteY0" fmla="*/ 3450166 h 3450166"/>
                  <a:gd name="connsiteX1" fmla="*/ 4233 w 1435100"/>
                  <a:gd name="connsiteY1" fmla="*/ 190500 h 3450166"/>
                  <a:gd name="connsiteX2" fmla="*/ 1435100 w 1435100"/>
                  <a:gd name="connsiteY2" fmla="*/ 0 h 3450166"/>
                  <a:gd name="connsiteX3" fmla="*/ 1435099 w 1435100"/>
                  <a:gd name="connsiteY3" fmla="*/ 3263900 h 3450166"/>
                  <a:gd name="connsiteX4" fmla="*/ 0 w 1435100"/>
                  <a:gd name="connsiteY4" fmla="*/ 3450166 h 3450166"/>
                  <a:gd name="connsiteX0" fmla="*/ 0 w 1435100"/>
                  <a:gd name="connsiteY0" fmla="*/ 3450166 h 3450166"/>
                  <a:gd name="connsiteX1" fmla="*/ 71966 w 1435100"/>
                  <a:gd name="connsiteY1" fmla="*/ 309034 h 3450166"/>
                  <a:gd name="connsiteX2" fmla="*/ 1435100 w 1435100"/>
                  <a:gd name="connsiteY2" fmla="*/ 0 h 3450166"/>
                  <a:gd name="connsiteX3" fmla="*/ 1435099 w 1435100"/>
                  <a:gd name="connsiteY3" fmla="*/ 3263900 h 3450166"/>
                  <a:gd name="connsiteX4" fmla="*/ 0 w 1435100"/>
                  <a:gd name="connsiteY4" fmla="*/ 3450166 h 3450166"/>
                  <a:gd name="connsiteX0" fmla="*/ 0 w 1435100"/>
                  <a:gd name="connsiteY0" fmla="*/ 3450166 h 3450166"/>
                  <a:gd name="connsiteX1" fmla="*/ 0 w 1435100"/>
                  <a:gd name="connsiteY1" fmla="*/ 194734 h 3450166"/>
                  <a:gd name="connsiteX2" fmla="*/ 1435100 w 1435100"/>
                  <a:gd name="connsiteY2" fmla="*/ 0 h 3450166"/>
                  <a:gd name="connsiteX3" fmla="*/ 1435099 w 1435100"/>
                  <a:gd name="connsiteY3" fmla="*/ 3263900 h 3450166"/>
                  <a:gd name="connsiteX4" fmla="*/ 0 w 1435100"/>
                  <a:gd name="connsiteY4" fmla="*/ 3450166 h 3450166"/>
                  <a:gd name="connsiteX0" fmla="*/ 0 w 1435100"/>
                  <a:gd name="connsiteY0" fmla="*/ 3450166 h 3450166"/>
                  <a:gd name="connsiteX1" fmla="*/ 0 w 1435100"/>
                  <a:gd name="connsiteY1" fmla="*/ 194734 h 3450166"/>
                  <a:gd name="connsiteX2" fmla="*/ 1435100 w 1435100"/>
                  <a:gd name="connsiteY2" fmla="*/ 0 h 3450166"/>
                  <a:gd name="connsiteX3" fmla="*/ 1346199 w 1435100"/>
                  <a:gd name="connsiteY3" fmla="*/ 3128433 h 3450166"/>
                  <a:gd name="connsiteX4" fmla="*/ 0 w 1435100"/>
                  <a:gd name="connsiteY4" fmla="*/ 3450166 h 3450166"/>
                  <a:gd name="connsiteX0" fmla="*/ 0 w 1435100"/>
                  <a:gd name="connsiteY0" fmla="*/ 3450166 h 3450166"/>
                  <a:gd name="connsiteX1" fmla="*/ 0 w 1435100"/>
                  <a:gd name="connsiteY1" fmla="*/ 194734 h 3450166"/>
                  <a:gd name="connsiteX2" fmla="*/ 1435100 w 1435100"/>
                  <a:gd name="connsiteY2" fmla="*/ 0 h 3450166"/>
                  <a:gd name="connsiteX3" fmla="*/ 1435099 w 1435100"/>
                  <a:gd name="connsiteY3" fmla="*/ 3255433 h 3450166"/>
                  <a:gd name="connsiteX4" fmla="*/ 0 w 1435100"/>
                  <a:gd name="connsiteY4" fmla="*/ 3450166 h 3450166"/>
                  <a:gd name="connsiteX0" fmla="*/ 118533 w 1435100"/>
                  <a:gd name="connsiteY0" fmla="*/ 3314699 h 3314699"/>
                  <a:gd name="connsiteX1" fmla="*/ 0 w 1435100"/>
                  <a:gd name="connsiteY1" fmla="*/ 194734 h 3314699"/>
                  <a:gd name="connsiteX2" fmla="*/ 1435100 w 1435100"/>
                  <a:gd name="connsiteY2" fmla="*/ 0 h 3314699"/>
                  <a:gd name="connsiteX3" fmla="*/ 1435099 w 1435100"/>
                  <a:gd name="connsiteY3" fmla="*/ 3255433 h 3314699"/>
                  <a:gd name="connsiteX4" fmla="*/ 118533 w 1435100"/>
                  <a:gd name="connsiteY4" fmla="*/ 3314699 h 3314699"/>
                  <a:gd name="connsiteX0" fmla="*/ 0 w 1435100"/>
                  <a:gd name="connsiteY0" fmla="*/ 3437466 h 3437466"/>
                  <a:gd name="connsiteX1" fmla="*/ 0 w 1435100"/>
                  <a:gd name="connsiteY1" fmla="*/ 194734 h 3437466"/>
                  <a:gd name="connsiteX2" fmla="*/ 1435100 w 1435100"/>
                  <a:gd name="connsiteY2" fmla="*/ 0 h 3437466"/>
                  <a:gd name="connsiteX3" fmla="*/ 1435099 w 1435100"/>
                  <a:gd name="connsiteY3" fmla="*/ 3255433 h 3437466"/>
                  <a:gd name="connsiteX4" fmla="*/ 0 w 1435100"/>
                  <a:gd name="connsiteY4" fmla="*/ 3437466 h 34374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35100" h="3437466">
                    <a:moveTo>
                      <a:pt x="0" y="3437466"/>
                    </a:moveTo>
                    <a:lnTo>
                      <a:pt x="0" y="194734"/>
                    </a:lnTo>
                    <a:lnTo>
                      <a:pt x="1435100" y="0"/>
                    </a:lnTo>
                    <a:cubicBezTo>
                      <a:pt x="1435100" y="1087967"/>
                      <a:pt x="1435099" y="2167466"/>
                      <a:pt x="1435099" y="3255433"/>
                    </a:cubicBezTo>
                    <a:lnTo>
                      <a:pt x="0" y="3437466"/>
                    </a:lnTo>
                    <a:close/>
                  </a:path>
                </a:pathLst>
              </a:custGeom>
              <a:solidFill>
                <a:srgbClr val="A4ABB1"/>
              </a:solidFill>
              <a:ln w="12700" cap="flat" cmpd="sng" algn="ctr">
                <a:solidFill>
                  <a:srgbClr val="0079C1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685800">
                  <a:defRPr/>
                </a:pPr>
                <a:endParaRPr lang="en-US" sz="1350" kern="0">
                  <a:solidFill>
                    <a:sysClr val="window" lastClr="FFFFFF"/>
                  </a:solidFill>
                  <a:latin typeface="Arial"/>
                </a:endParaRPr>
              </a:p>
            </p:txBody>
          </p:sp>
          <p:sp>
            <p:nvSpPr>
              <p:cNvPr id="203" name="TextBox 202">
                <a:extLst>
                  <a:ext uri="{FF2B5EF4-FFF2-40B4-BE49-F238E27FC236}">
                    <a16:creationId xmlns:a16="http://schemas.microsoft.com/office/drawing/2014/main" id="{FE9D93BB-6042-E845-B8EA-DC8C4F00225A}"/>
                  </a:ext>
                </a:extLst>
              </p:cNvPr>
              <p:cNvSpPr txBox="1"/>
              <p:nvPr/>
            </p:nvSpPr>
            <p:spPr>
              <a:xfrm rot="5400000">
                <a:off x="8465696" y="2041496"/>
                <a:ext cx="831852" cy="30777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rtlCol="0">
                <a:spAutoFit/>
              </a:bodyPr>
              <a:lstStyle/>
              <a:p>
                <a:pPr defTabSz="685800">
                  <a:defRPr/>
                </a:pPr>
                <a:r>
                  <a:rPr lang="en-US" sz="900" b="1" kern="0" dirty="0">
                    <a:solidFill>
                      <a:srgbClr val="000C14"/>
                    </a:solidFill>
                    <a:latin typeface="Calibri"/>
                  </a:rPr>
                  <a:t>Buildings</a:t>
                </a:r>
              </a:p>
            </p:txBody>
          </p:sp>
        </p:grpSp>
        <p:grpSp>
          <p:nvGrpSpPr>
            <p:cNvPr id="64" name="Group 63">
              <a:extLst>
                <a:ext uri="{FF2B5EF4-FFF2-40B4-BE49-F238E27FC236}">
                  <a16:creationId xmlns:a16="http://schemas.microsoft.com/office/drawing/2014/main" id="{38A80D6D-4F4D-A143-B636-3E12894F69D8}"/>
                </a:ext>
              </a:extLst>
            </p:cNvPr>
            <p:cNvGrpSpPr/>
            <p:nvPr/>
          </p:nvGrpSpPr>
          <p:grpSpPr>
            <a:xfrm>
              <a:off x="4919909" y="2832820"/>
              <a:ext cx="887368" cy="1173806"/>
              <a:chOff x="7550922" y="1759280"/>
              <a:chExt cx="1484588" cy="1963805"/>
            </a:xfrm>
          </p:grpSpPr>
          <p:sp>
            <p:nvSpPr>
              <p:cNvPr id="200" name="Parallelogram 70">
                <a:extLst>
                  <a:ext uri="{FF2B5EF4-FFF2-40B4-BE49-F238E27FC236}">
                    <a16:creationId xmlns:a16="http://schemas.microsoft.com/office/drawing/2014/main" id="{EBB28A4D-22AA-EA4E-9F85-5D467B134DE9}"/>
                  </a:ext>
                </a:extLst>
              </p:cNvPr>
              <p:cNvSpPr/>
              <p:nvPr/>
            </p:nvSpPr>
            <p:spPr>
              <a:xfrm flipH="1">
                <a:off x="7550922" y="1759280"/>
                <a:ext cx="1435100" cy="1963805"/>
              </a:xfrm>
              <a:custGeom>
                <a:avLst/>
                <a:gdLst>
                  <a:gd name="connsiteX0" fmla="*/ 0 w 2015067"/>
                  <a:gd name="connsiteY0" fmla="*/ 3412067 h 3412067"/>
                  <a:gd name="connsiteX1" fmla="*/ 503767 w 2015067"/>
                  <a:gd name="connsiteY1" fmla="*/ 0 h 3412067"/>
                  <a:gd name="connsiteX2" fmla="*/ 2015067 w 2015067"/>
                  <a:gd name="connsiteY2" fmla="*/ 0 h 3412067"/>
                  <a:gd name="connsiteX3" fmla="*/ 1511300 w 2015067"/>
                  <a:gd name="connsiteY3" fmla="*/ 3412067 h 3412067"/>
                  <a:gd name="connsiteX4" fmla="*/ 0 w 2015067"/>
                  <a:gd name="connsiteY4" fmla="*/ 3412067 h 3412067"/>
                  <a:gd name="connsiteX0" fmla="*/ 0 w 2015067"/>
                  <a:gd name="connsiteY0" fmla="*/ 3412067 h 3412067"/>
                  <a:gd name="connsiteX1" fmla="*/ 503767 w 2015067"/>
                  <a:gd name="connsiteY1" fmla="*/ 0 h 3412067"/>
                  <a:gd name="connsiteX2" fmla="*/ 2015067 w 2015067"/>
                  <a:gd name="connsiteY2" fmla="*/ 0 h 3412067"/>
                  <a:gd name="connsiteX3" fmla="*/ 1934633 w 2015067"/>
                  <a:gd name="connsiteY3" fmla="*/ 3310467 h 3412067"/>
                  <a:gd name="connsiteX4" fmla="*/ 0 w 2015067"/>
                  <a:gd name="connsiteY4" fmla="*/ 3412067 h 3412067"/>
                  <a:gd name="connsiteX0" fmla="*/ 241300 w 1511300"/>
                  <a:gd name="connsiteY0" fmla="*/ 3386667 h 3386667"/>
                  <a:gd name="connsiteX1" fmla="*/ 0 w 1511300"/>
                  <a:gd name="connsiteY1" fmla="*/ 0 h 3386667"/>
                  <a:gd name="connsiteX2" fmla="*/ 1511300 w 1511300"/>
                  <a:gd name="connsiteY2" fmla="*/ 0 h 3386667"/>
                  <a:gd name="connsiteX3" fmla="*/ 1430866 w 1511300"/>
                  <a:gd name="connsiteY3" fmla="*/ 3310467 h 3386667"/>
                  <a:gd name="connsiteX4" fmla="*/ 241300 w 1511300"/>
                  <a:gd name="connsiteY4" fmla="*/ 3386667 h 3386667"/>
                  <a:gd name="connsiteX0" fmla="*/ 0 w 1515533"/>
                  <a:gd name="connsiteY0" fmla="*/ 3496733 h 3496733"/>
                  <a:gd name="connsiteX1" fmla="*/ 4233 w 1515533"/>
                  <a:gd name="connsiteY1" fmla="*/ 0 h 3496733"/>
                  <a:gd name="connsiteX2" fmla="*/ 1515533 w 1515533"/>
                  <a:gd name="connsiteY2" fmla="*/ 0 h 3496733"/>
                  <a:gd name="connsiteX3" fmla="*/ 1435099 w 1515533"/>
                  <a:gd name="connsiteY3" fmla="*/ 3310467 h 3496733"/>
                  <a:gd name="connsiteX4" fmla="*/ 0 w 1515533"/>
                  <a:gd name="connsiteY4" fmla="*/ 3496733 h 3496733"/>
                  <a:gd name="connsiteX0" fmla="*/ 0 w 1515533"/>
                  <a:gd name="connsiteY0" fmla="*/ 3496733 h 3496733"/>
                  <a:gd name="connsiteX1" fmla="*/ 165099 w 1515533"/>
                  <a:gd name="connsiteY1" fmla="*/ 499534 h 3496733"/>
                  <a:gd name="connsiteX2" fmla="*/ 1515533 w 1515533"/>
                  <a:gd name="connsiteY2" fmla="*/ 0 h 3496733"/>
                  <a:gd name="connsiteX3" fmla="*/ 1435099 w 1515533"/>
                  <a:gd name="connsiteY3" fmla="*/ 3310467 h 3496733"/>
                  <a:gd name="connsiteX4" fmla="*/ 0 w 1515533"/>
                  <a:gd name="connsiteY4" fmla="*/ 3496733 h 3496733"/>
                  <a:gd name="connsiteX0" fmla="*/ 0 w 1515533"/>
                  <a:gd name="connsiteY0" fmla="*/ 3496733 h 3496733"/>
                  <a:gd name="connsiteX1" fmla="*/ 4233 w 1515533"/>
                  <a:gd name="connsiteY1" fmla="*/ 237067 h 3496733"/>
                  <a:gd name="connsiteX2" fmla="*/ 1515533 w 1515533"/>
                  <a:gd name="connsiteY2" fmla="*/ 0 h 3496733"/>
                  <a:gd name="connsiteX3" fmla="*/ 1435099 w 1515533"/>
                  <a:gd name="connsiteY3" fmla="*/ 3310467 h 3496733"/>
                  <a:gd name="connsiteX4" fmla="*/ 0 w 1515533"/>
                  <a:gd name="connsiteY4" fmla="*/ 3496733 h 3496733"/>
                  <a:gd name="connsiteX0" fmla="*/ 0 w 1435099"/>
                  <a:gd name="connsiteY0" fmla="*/ 3259666 h 3259666"/>
                  <a:gd name="connsiteX1" fmla="*/ 4233 w 1435099"/>
                  <a:gd name="connsiteY1" fmla="*/ 0 h 3259666"/>
                  <a:gd name="connsiteX2" fmla="*/ 1185333 w 1435099"/>
                  <a:gd name="connsiteY2" fmla="*/ 135467 h 3259666"/>
                  <a:gd name="connsiteX3" fmla="*/ 1435099 w 1435099"/>
                  <a:gd name="connsiteY3" fmla="*/ 3073400 h 3259666"/>
                  <a:gd name="connsiteX4" fmla="*/ 0 w 1435099"/>
                  <a:gd name="connsiteY4" fmla="*/ 3259666 h 3259666"/>
                  <a:gd name="connsiteX0" fmla="*/ 0 w 1435099"/>
                  <a:gd name="connsiteY0" fmla="*/ 3403599 h 3403599"/>
                  <a:gd name="connsiteX1" fmla="*/ 4233 w 1435099"/>
                  <a:gd name="connsiteY1" fmla="*/ 143933 h 3403599"/>
                  <a:gd name="connsiteX2" fmla="*/ 1405467 w 1435099"/>
                  <a:gd name="connsiteY2" fmla="*/ 0 h 3403599"/>
                  <a:gd name="connsiteX3" fmla="*/ 1435099 w 1435099"/>
                  <a:gd name="connsiteY3" fmla="*/ 3217333 h 3403599"/>
                  <a:gd name="connsiteX4" fmla="*/ 0 w 1435099"/>
                  <a:gd name="connsiteY4" fmla="*/ 3403599 h 3403599"/>
                  <a:gd name="connsiteX0" fmla="*/ 0 w 1435099"/>
                  <a:gd name="connsiteY0" fmla="*/ 3268133 h 3268133"/>
                  <a:gd name="connsiteX1" fmla="*/ 4233 w 1435099"/>
                  <a:gd name="connsiteY1" fmla="*/ 8467 h 3268133"/>
                  <a:gd name="connsiteX2" fmla="*/ 1329267 w 1435099"/>
                  <a:gd name="connsiteY2" fmla="*/ 0 h 3268133"/>
                  <a:gd name="connsiteX3" fmla="*/ 1435099 w 1435099"/>
                  <a:gd name="connsiteY3" fmla="*/ 3081867 h 3268133"/>
                  <a:gd name="connsiteX4" fmla="*/ 0 w 1435099"/>
                  <a:gd name="connsiteY4" fmla="*/ 3268133 h 3268133"/>
                  <a:gd name="connsiteX0" fmla="*/ 0 w 1435100"/>
                  <a:gd name="connsiteY0" fmla="*/ 3450166 h 3450166"/>
                  <a:gd name="connsiteX1" fmla="*/ 4233 w 1435100"/>
                  <a:gd name="connsiteY1" fmla="*/ 190500 h 3450166"/>
                  <a:gd name="connsiteX2" fmla="*/ 1435100 w 1435100"/>
                  <a:gd name="connsiteY2" fmla="*/ 0 h 3450166"/>
                  <a:gd name="connsiteX3" fmla="*/ 1435099 w 1435100"/>
                  <a:gd name="connsiteY3" fmla="*/ 3263900 h 3450166"/>
                  <a:gd name="connsiteX4" fmla="*/ 0 w 1435100"/>
                  <a:gd name="connsiteY4" fmla="*/ 3450166 h 3450166"/>
                  <a:gd name="connsiteX0" fmla="*/ 0 w 1435100"/>
                  <a:gd name="connsiteY0" fmla="*/ 3450166 h 3450166"/>
                  <a:gd name="connsiteX1" fmla="*/ 71966 w 1435100"/>
                  <a:gd name="connsiteY1" fmla="*/ 309034 h 3450166"/>
                  <a:gd name="connsiteX2" fmla="*/ 1435100 w 1435100"/>
                  <a:gd name="connsiteY2" fmla="*/ 0 h 3450166"/>
                  <a:gd name="connsiteX3" fmla="*/ 1435099 w 1435100"/>
                  <a:gd name="connsiteY3" fmla="*/ 3263900 h 3450166"/>
                  <a:gd name="connsiteX4" fmla="*/ 0 w 1435100"/>
                  <a:gd name="connsiteY4" fmla="*/ 3450166 h 3450166"/>
                  <a:gd name="connsiteX0" fmla="*/ 0 w 1435100"/>
                  <a:gd name="connsiteY0" fmla="*/ 3450166 h 3450166"/>
                  <a:gd name="connsiteX1" fmla="*/ 0 w 1435100"/>
                  <a:gd name="connsiteY1" fmla="*/ 194734 h 3450166"/>
                  <a:gd name="connsiteX2" fmla="*/ 1435100 w 1435100"/>
                  <a:gd name="connsiteY2" fmla="*/ 0 h 3450166"/>
                  <a:gd name="connsiteX3" fmla="*/ 1435099 w 1435100"/>
                  <a:gd name="connsiteY3" fmla="*/ 3263900 h 3450166"/>
                  <a:gd name="connsiteX4" fmla="*/ 0 w 1435100"/>
                  <a:gd name="connsiteY4" fmla="*/ 3450166 h 3450166"/>
                  <a:gd name="connsiteX0" fmla="*/ 0 w 1435100"/>
                  <a:gd name="connsiteY0" fmla="*/ 3450166 h 3450166"/>
                  <a:gd name="connsiteX1" fmla="*/ 0 w 1435100"/>
                  <a:gd name="connsiteY1" fmla="*/ 194734 h 3450166"/>
                  <a:gd name="connsiteX2" fmla="*/ 1435100 w 1435100"/>
                  <a:gd name="connsiteY2" fmla="*/ 0 h 3450166"/>
                  <a:gd name="connsiteX3" fmla="*/ 1346199 w 1435100"/>
                  <a:gd name="connsiteY3" fmla="*/ 3128433 h 3450166"/>
                  <a:gd name="connsiteX4" fmla="*/ 0 w 1435100"/>
                  <a:gd name="connsiteY4" fmla="*/ 3450166 h 3450166"/>
                  <a:gd name="connsiteX0" fmla="*/ 0 w 1435100"/>
                  <a:gd name="connsiteY0" fmla="*/ 3450166 h 3450166"/>
                  <a:gd name="connsiteX1" fmla="*/ 0 w 1435100"/>
                  <a:gd name="connsiteY1" fmla="*/ 194734 h 3450166"/>
                  <a:gd name="connsiteX2" fmla="*/ 1435100 w 1435100"/>
                  <a:gd name="connsiteY2" fmla="*/ 0 h 3450166"/>
                  <a:gd name="connsiteX3" fmla="*/ 1435099 w 1435100"/>
                  <a:gd name="connsiteY3" fmla="*/ 3255433 h 3450166"/>
                  <a:gd name="connsiteX4" fmla="*/ 0 w 1435100"/>
                  <a:gd name="connsiteY4" fmla="*/ 3450166 h 3450166"/>
                  <a:gd name="connsiteX0" fmla="*/ 118533 w 1435100"/>
                  <a:gd name="connsiteY0" fmla="*/ 3314699 h 3314699"/>
                  <a:gd name="connsiteX1" fmla="*/ 0 w 1435100"/>
                  <a:gd name="connsiteY1" fmla="*/ 194734 h 3314699"/>
                  <a:gd name="connsiteX2" fmla="*/ 1435100 w 1435100"/>
                  <a:gd name="connsiteY2" fmla="*/ 0 h 3314699"/>
                  <a:gd name="connsiteX3" fmla="*/ 1435099 w 1435100"/>
                  <a:gd name="connsiteY3" fmla="*/ 3255433 h 3314699"/>
                  <a:gd name="connsiteX4" fmla="*/ 118533 w 1435100"/>
                  <a:gd name="connsiteY4" fmla="*/ 3314699 h 3314699"/>
                  <a:gd name="connsiteX0" fmla="*/ 0 w 1435100"/>
                  <a:gd name="connsiteY0" fmla="*/ 3437466 h 3437466"/>
                  <a:gd name="connsiteX1" fmla="*/ 0 w 1435100"/>
                  <a:gd name="connsiteY1" fmla="*/ 194734 h 3437466"/>
                  <a:gd name="connsiteX2" fmla="*/ 1435100 w 1435100"/>
                  <a:gd name="connsiteY2" fmla="*/ 0 h 3437466"/>
                  <a:gd name="connsiteX3" fmla="*/ 1435099 w 1435100"/>
                  <a:gd name="connsiteY3" fmla="*/ 3255433 h 3437466"/>
                  <a:gd name="connsiteX4" fmla="*/ 0 w 1435100"/>
                  <a:gd name="connsiteY4" fmla="*/ 3437466 h 34374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35100" h="3437466">
                    <a:moveTo>
                      <a:pt x="0" y="3437466"/>
                    </a:moveTo>
                    <a:lnTo>
                      <a:pt x="0" y="194734"/>
                    </a:lnTo>
                    <a:lnTo>
                      <a:pt x="1435100" y="0"/>
                    </a:lnTo>
                    <a:cubicBezTo>
                      <a:pt x="1435100" y="1087967"/>
                      <a:pt x="1435099" y="2167466"/>
                      <a:pt x="1435099" y="3255433"/>
                    </a:cubicBezTo>
                    <a:lnTo>
                      <a:pt x="0" y="3437466"/>
                    </a:lnTo>
                    <a:close/>
                  </a:path>
                </a:pathLst>
              </a:custGeom>
              <a:solidFill>
                <a:srgbClr val="A4ABB1"/>
              </a:solidFill>
              <a:ln w="12700" cap="flat" cmpd="sng" algn="ctr">
                <a:solidFill>
                  <a:srgbClr val="0079C1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685800">
                  <a:defRPr/>
                </a:pPr>
                <a:endParaRPr lang="en-US" sz="1350" kern="0">
                  <a:solidFill>
                    <a:sysClr val="window" lastClr="FFFFFF"/>
                  </a:solidFill>
                  <a:latin typeface="Arial"/>
                </a:endParaRPr>
              </a:p>
            </p:txBody>
          </p:sp>
          <p:sp>
            <p:nvSpPr>
              <p:cNvPr id="201" name="TextBox 200">
                <a:extLst>
                  <a:ext uri="{FF2B5EF4-FFF2-40B4-BE49-F238E27FC236}">
                    <a16:creationId xmlns:a16="http://schemas.microsoft.com/office/drawing/2014/main" id="{574C2BF8-C9D3-6E47-B9B8-F908F917774E}"/>
                  </a:ext>
                </a:extLst>
              </p:cNvPr>
              <p:cNvSpPr txBox="1"/>
              <p:nvPr/>
            </p:nvSpPr>
            <p:spPr>
              <a:xfrm rot="5400000">
                <a:off x="8465696" y="2041496"/>
                <a:ext cx="831852" cy="30777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rtlCol="0">
                <a:spAutoFit/>
              </a:bodyPr>
              <a:lstStyle/>
              <a:p>
                <a:pPr defTabSz="685800">
                  <a:defRPr/>
                </a:pPr>
                <a:r>
                  <a:rPr lang="en-US" sz="900" b="1" kern="0" dirty="0">
                    <a:solidFill>
                      <a:srgbClr val="000C14"/>
                    </a:solidFill>
                    <a:latin typeface="Calibri"/>
                  </a:rPr>
                  <a:t>Buildings</a:t>
                </a:r>
              </a:p>
            </p:txBody>
          </p:sp>
        </p:grpSp>
        <p:grpSp>
          <p:nvGrpSpPr>
            <p:cNvPr id="65" name="Group 64">
              <a:extLst>
                <a:ext uri="{FF2B5EF4-FFF2-40B4-BE49-F238E27FC236}">
                  <a16:creationId xmlns:a16="http://schemas.microsoft.com/office/drawing/2014/main" id="{91E5622B-8F13-BC48-91C3-2CA5C446B48D}"/>
                </a:ext>
              </a:extLst>
            </p:cNvPr>
            <p:cNvGrpSpPr/>
            <p:nvPr/>
          </p:nvGrpSpPr>
          <p:grpSpPr>
            <a:xfrm>
              <a:off x="4891960" y="1591892"/>
              <a:ext cx="887368" cy="1173806"/>
              <a:chOff x="7550922" y="1759280"/>
              <a:chExt cx="1484588" cy="1963805"/>
            </a:xfrm>
          </p:grpSpPr>
          <p:sp>
            <p:nvSpPr>
              <p:cNvPr id="198" name="Parallelogram 70">
                <a:extLst>
                  <a:ext uri="{FF2B5EF4-FFF2-40B4-BE49-F238E27FC236}">
                    <a16:creationId xmlns:a16="http://schemas.microsoft.com/office/drawing/2014/main" id="{0BD9B47C-D04B-C742-BB01-A6B1D23D5FE7}"/>
                  </a:ext>
                </a:extLst>
              </p:cNvPr>
              <p:cNvSpPr/>
              <p:nvPr/>
            </p:nvSpPr>
            <p:spPr>
              <a:xfrm flipH="1">
                <a:off x="7550922" y="1759280"/>
                <a:ext cx="1435100" cy="1963805"/>
              </a:xfrm>
              <a:custGeom>
                <a:avLst/>
                <a:gdLst>
                  <a:gd name="connsiteX0" fmla="*/ 0 w 2015067"/>
                  <a:gd name="connsiteY0" fmla="*/ 3412067 h 3412067"/>
                  <a:gd name="connsiteX1" fmla="*/ 503767 w 2015067"/>
                  <a:gd name="connsiteY1" fmla="*/ 0 h 3412067"/>
                  <a:gd name="connsiteX2" fmla="*/ 2015067 w 2015067"/>
                  <a:gd name="connsiteY2" fmla="*/ 0 h 3412067"/>
                  <a:gd name="connsiteX3" fmla="*/ 1511300 w 2015067"/>
                  <a:gd name="connsiteY3" fmla="*/ 3412067 h 3412067"/>
                  <a:gd name="connsiteX4" fmla="*/ 0 w 2015067"/>
                  <a:gd name="connsiteY4" fmla="*/ 3412067 h 3412067"/>
                  <a:gd name="connsiteX0" fmla="*/ 0 w 2015067"/>
                  <a:gd name="connsiteY0" fmla="*/ 3412067 h 3412067"/>
                  <a:gd name="connsiteX1" fmla="*/ 503767 w 2015067"/>
                  <a:gd name="connsiteY1" fmla="*/ 0 h 3412067"/>
                  <a:gd name="connsiteX2" fmla="*/ 2015067 w 2015067"/>
                  <a:gd name="connsiteY2" fmla="*/ 0 h 3412067"/>
                  <a:gd name="connsiteX3" fmla="*/ 1934633 w 2015067"/>
                  <a:gd name="connsiteY3" fmla="*/ 3310467 h 3412067"/>
                  <a:gd name="connsiteX4" fmla="*/ 0 w 2015067"/>
                  <a:gd name="connsiteY4" fmla="*/ 3412067 h 3412067"/>
                  <a:gd name="connsiteX0" fmla="*/ 241300 w 1511300"/>
                  <a:gd name="connsiteY0" fmla="*/ 3386667 h 3386667"/>
                  <a:gd name="connsiteX1" fmla="*/ 0 w 1511300"/>
                  <a:gd name="connsiteY1" fmla="*/ 0 h 3386667"/>
                  <a:gd name="connsiteX2" fmla="*/ 1511300 w 1511300"/>
                  <a:gd name="connsiteY2" fmla="*/ 0 h 3386667"/>
                  <a:gd name="connsiteX3" fmla="*/ 1430866 w 1511300"/>
                  <a:gd name="connsiteY3" fmla="*/ 3310467 h 3386667"/>
                  <a:gd name="connsiteX4" fmla="*/ 241300 w 1511300"/>
                  <a:gd name="connsiteY4" fmla="*/ 3386667 h 3386667"/>
                  <a:gd name="connsiteX0" fmla="*/ 0 w 1515533"/>
                  <a:gd name="connsiteY0" fmla="*/ 3496733 h 3496733"/>
                  <a:gd name="connsiteX1" fmla="*/ 4233 w 1515533"/>
                  <a:gd name="connsiteY1" fmla="*/ 0 h 3496733"/>
                  <a:gd name="connsiteX2" fmla="*/ 1515533 w 1515533"/>
                  <a:gd name="connsiteY2" fmla="*/ 0 h 3496733"/>
                  <a:gd name="connsiteX3" fmla="*/ 1435099 w 1515533"/>
                  <a:gd name="connsiteY3" fmla="*/ 3310467 h 3496733"/>
                  <a:gd name="connsiteX4" fmla="*/ 0 w 1515533"/>
                  <a:gd name="connsiteY4" fmla="*/ 3496733 h 3496733"/>
                  <a:gd name="connsiteX0" fmla="*/ 0 w 1515533"/>
                  <a:gd name="connsiteY0" fmla="*/ 3496733 h 3496733"/>
                  <a:gd name="connsiteX1" fmla="*/ 165099 w 1515533"/>
                  <a:gd name="connsiteY1" fmla="*/ 499534 h 3496733"/>
                  <a:gd name="connsiteX2" fmla="*/ 1515533 w 1515533"/>
                  <a:gd name="connsiteY2" fmla="*/ 0 h 3496733"/>
                  <a:gd name="connsiteX3" fmla="*/ 1435099 w 1515533"/>
                  <a:gd name="connsiteY3" fmla="*/ 3310467 h 3496733"/>
                  <a:gd name="connsiteX4" fmla="*/ 0 w 1515533"/>
                  <a:gd name="connsiteY4" fmla="*/ 3496733 h 3496733"/>
                  <a:gd name="connsiteX0" fmla="*/ 0 w 1515533"/>
                  <a:gd name="connsiteY0" fmla="*/ 3496733 h 3496733"/>
                  <a:gd name="connsiteX1" fmla="*/ 4233 w 1515533"/>
                  <a:gd name="connsiteY1" fmla="*/ 237067 h 3496733"/>
                  <a:gd name="connsiteX2" fmla="*/ 1515533 w 1515533"/>
                  <a:gd name="connsiteY2" fmla="*/ 0 h 3496733"/>
                  <a:gd name="connsiteX3" fmla="*/ 1435099 w 1515533"/>
                  <a:gd name="connsiteY3" fmla="*/ 3310467 h 3496733"/>
                  <a:gd name="connsiteX4" fmla="*/ 0 w 1515533"/>
                  <a:gd name="connsiteY4" fmla="*/ 3496733 h 3496733"/>
                  <a:gd name="connsiteX0" fmla="*/ 0 w 1435099"/>
                  <a:gd name="connsiteY0" fmla="*/ 3259666 h 3259666"/>
                  <a:gd name="connsiteX1" fmla="*/ 4233 w 1435099"/>
                  <a:gd name="connsiteY1" fmla="*/ 0 h 3259666"/>
                  <a:gd name="connsiteX2" fmla="*/ 1185333 w 1435099"/>
                  <a:gd name="connsiteY2" fmla="*/ 135467 h 3259666"/>
                  <a:gd name="connsiteX3" fmla="*/ 1435099 w 1435099"/>
                  <a:gd name="connsiteY3" fmla="*/ 3073400 h 3259666"/>
                  <a:gd name="connsiteX4" fmla="*/ 0 w 1435099"/>
                  <a:gd name="connsiteY4" fmla="*/ 3259666 h 3259666"/>
                  <a:gd name="connsiteX0" fmla="*/ 0 w 1435099"/>
                  <a:gd name="connsiteY0" fmla="*/ 3403599 h 3403599"/>
                  <a:gd name="connsiteX1" fmla="*/ 4233 w 1435099"/>
                  <a:gd name="connsiteY1" fmla="*/ 143933 h 3403599"/>
                  <a:gd name="connsiteX2" fmla="*/ 1405467 w 1435099"/>
                  <a:gd name="connsiteY2" fmla="*/ 0 h 3403599"/>
                  <a:gd name="connsiteX3" fmla="*/ 1435099 w 1435099"/>
                  <a:gd name="connsiteY3" fmla="*/ 3217333 h 3403599"/>
                  <a:gd name="connsiteX4" fmla="*/ 0 w 1435099"/>
                  <a:gd name="connsiteY4" fmla="*/ 3403599 h 3403599"/>
                  <a:gd name="connsiteX0" fmla="*/ 0 w 1435099"/>
                  <a:gd name="connsiteY0" fmla="*/ 3268133 h 3268133"/>
                  <a:gd name="connsiteX1" fmla="*/ 4233 w 1435099"/>
                  <a:gd name="connsiteY1" fmla="*/ 8467 h 3268133"/>
                  <a:gd name="connsiteX2" fmla="*/ 1329267 w 1435099"/>
                  <a:gd name="connsiteY2" fmla="*/ 0 h 3268133"/>
                  <a:gd name="connsiteX3" fmla="*/ 1435099 w 1435099"/>
                  <a:gd name="connsiteY3" fmla="*/ 3081867 h 3268133"/>
                  <a:gd name="connsiteX4" fmla="*/ 0 w 1435099"/>
                  <a:gd name="connsiteY4" fmla="*/ 3268133 h 3268133"/>
                  <a:gd name="connsiteX0" fmla="*/ 0 w 1435100"/>
                  <a:gd name="connsiteY0" fmla="*/ 3450166 h 3450166"/>
                  <a:gd name="connsiteX1" fmla="*/ 4233 w 1435100"/>
                  <a:gd name="connsiteY1" fmla="*/ 190500 h 3450166"/>
                  <a:gd name="connsiteX2" fmla="*/ 1435100 w 1435100"/>
                  <a:gd name="connsiteY2" fmla="*/ 0 h 3450166"/>
                  <a:gd name="connsiteX3" fmla="*/ 1435099 w 1435100"/>
                  <a:gd name="connsiteY3" fmla="*/ 3263900 h 3450166"/>
                  <a:gd name="connsiteX4" fmla="*/ 0 w 1435100"/>
                  <a:gd name="connsiteY4" fmla="*/ 3450166 h 3450166"/>
                  <a:gd name="connsiteX0" fmla="*/ 0 w 1435100"/>
                  <a:gd name="connsiteY0" fmla="*/ 3450166 h 3450166"/>
                  <a:gd name="connsiteX1" fmla="*/ 71966 w 1435100"/>
                  <a:gd name="connsiteY1" fmla="*/ 309034 h 3450166"/>
                  <a:gd name="connsiteX2" fmla="*/ 1435100 w 1435100"/>
                  <a:gd name="connsiteY2" fmla="*/ 0 h 3450166"/>
                  <a:gd name="connsiteX3" fmla="*/ 1435099 w 1435100"/>
                  <a:gd name="connsiteY3" fmla="*/ 3263900 h 3450166"/>
                  <a:gd name="connsiteX4" fmla="*/ 0 w 1435100"/>
                  <a:gd name="connsiteY4" fmla="*/ 3450166 h 3450166"/>
                  <a:gd name="connsiteX0" fmla="*/ 0 w 1435100"/>
                  <a:gd name="connsiteY0" fmla="*/ 3450166 h 3450166"/>
                  <a:gd name="connsiteX1" fmla="*/ 0 w 1435100"/>
                  <a:gd name="connsiteY1" fmla="*/ 194734 h 3450166"/>
                  <a:gd name="connsiteX2" fmla="*/ 1435100 w 1435100"/>
                  <a:gd name="connsiteY2" fmla="*/ 0 h 3450166"/>
                  <a:gd name="connsiteX3" fmla="*/ 1435099 w 1435100"/>
                  <a:gd name="connsiteY3" fmla="*/ 3263900 h 3450166"/>
                  <a:gd name="connsiteX4" fmla="*/ 0 w 1435100"/>
                  <a:gd name="connsiteY4" fmla="*/ 3450166 h 3450166"/>
                  <a:gd name="connsiteX0" fmla="*/ 0 w 1435100"/>
                  <a:gd name="connsiteY0" fmla="*/ 3450166 h 3450166"/>
                  <a:gd name="connsiteX1" fmla="*/ 0 w 1435100"/>
                  <a:gd name="connsiteY1" fmla="*/ 194734 h 3450166"/>
                  <a:gd name="connsiteX2" fmla="*/ 1435100 w 1435100"/>
                  <a:gd name="connsiteY2" fmla="*/ 0 h 3450166"/>
                  <a:gd name="connsiteX3" fmla="*/ 1346199 w 1435100"/>
                  <a:gd name="connsiteY3" fmla="*/ 3128433 h 3450166"/>
                  <a:gd name="connsiteX4" fmla="*/ 0 w 1435100"/>
                  <a:gd name="connsiteY4" fmla="*/ 3450166 h 3450166"/>
                  <a:gd name="connsiteX0" fmla="*/ 0 w 1435100"/>
                  <a:gd name="connsiteY0" fmla="*/ 3450166 h 3450166"/>
                  <a:gd name="connsiteX1" fmla="*/ 0 w 1435100"/>
                  <a:gd name="connsiteY1" fmla="*/ 194734 h 3450166"/>
                  <a:gd name="connsiteX2" fmla="*/ 1435100 w 1435100"/>
                  <a:gd name="connsiteY2" fmla="*/ 0 h 3450166"/>
                  <a:gd name="connsiteX3" fmla="*/ 1435099 w 1435100"/>
                  <a:gd name="connsiteY3" fmla="*/ 3255433 h 3450166"/>
                  <a:gd name="connsiteX4" fmla="*/ 0 w 1435100"/>
                  <a:gd name="connsiteY4" fmla="*/ 3450166 h 3450166"/>
                  <a:gd name="connsiteX0" fmla="*/ 118533 w 1435100"/>
                  <a:gd name="connsiteY0" fmla="*/ 3314699 h 3314699"/>
                  <a:gd name="connsiteX1" fmla="*/ 0 w 1435100"/>
                  <a:gd name="connsiteY1" fmla="*/ 194734 h 3314699"/>
                  <a:gd name="connsiteX2" fmla="*/ 1435100 w 1435100"/>
                  <a:gd name="connsiteY2" fmla="*/ 0 h 3314699"/>
                  <a:gd name="connsiteX3" fmla="*/ 1435099 w 1435100"/>
                  <a:gd name="connsiteY3" fmla="*/ 3255433 h 3314699"/>
                  <a:gd name="connsiteX4" fmla="*/ 118533 w 1435100"/>
                  <a:gd name="connsiteY4" fmla="*/ 3314699 h 3314699"/>
                  <a:gd name="connsiteX0" fmla="*/ 0 w 1435100"/>
                  <a:gd name="connsiteY0" fmla="*/ 3437466 h 3437466"/>
                  <a:gd name="connsiteX1" fmla="*/ 0 w 1435100"/>
                  <a:gd name="connsiteY1" fmla="*/ 194734 h 3437466"/>
                  <a:gd name="connsiteX2" fmla="*/ 1435100 w 1435100"/>
                  <a:gd name="connsiteY2" fmla="*/ 0 h 3437466"/>
                  <a:gd name="connsiteX3" fmla="*/ 1435099 w 1435100"/>
                  <a:gd name="connsiteY3" fmla="*/ 3255433 h 3437466"/>
                  <a:gd name="connsiteX4" fmla="*/ 0 w 1435100"/>
                  <a:gd name="connsiteY4" fmla="*/ 3437466 h 34374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35100" h="3437466">
                    <a:moveTo>
                      <a:pt x="0" y="3437466"/>
                    </a:moveTo>
                    <a:lnTo>
                      <a:pt x="0" y="194734"/>
                    </a:lnTo>
                    <a:lnTo>
                      <a:pt x="1435100" y="0"/>
                    </a:lnTo>
                    <a:cubicBezTo>
                      <a:pt x="1435100" y="1087967"/>
                      <a:pt x="1435099" y="2167466"/>
                      <a:pt x="1435099" y="3255433"/>
                    </a:cubicBezTo>
                    <a:lnTo>
                      <a:pt x="0" y="3437466"/>
                    </a:lnTo>
                    <a:close/>
                  </a:path>
                </a:pathLst>
              </a:custGeom>
              <a:solidFill>
                <a:srgbClr val="A4ABB1"/>
              </a:solidFill>
              <a:ln w="12700" cap="flat" cmpd="sng" algn="ctr">
                <a:solidFill>
                  <a:srgbClr val="0079C1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685800">
                  <a:defRPr/>
                </a:pPr>
                <a:endParaRPr lang="en-US" sz="1350" kern="0">
                  <a:solidFill>
                    <a:sysClr val="window" lastClr="FFFFFF"/>
                  </a:solidFill>
                  <a:latin typeface="Arial"/>
                </a:endParaRPr>
              </a:p>
            </p:txBody>
          </p:sp>
          <p:sp>
            <p:nvSpPr>
              <p:cNvPr id="199" name="TextBox 198">
                <a:extLst>
                  <a:ext uri="{FF2B5EF4-FFF2-40B4-BE49-F238E27FC236}">
                    <a16:creationId xmlns:a16="http://schemas.microsoft.com/office/drawing/2014/main" id="{443993DF-8C8A-C143-BEEA-A131B3E59559}"/>
                  </a:ext>
                </a:extLst>
              </p:cNvPr>
              <p:cNvSpPr txBox="1"/>
              <p:nvPr/>
            </p:nvSpPr>
            <p:spPr>
              <a:xfrm rot="5400000">
                <a:off x="8465696" y="2041496"/>
                <a:ext cx="831852" cy="30777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rtlCol="0">
                <a:spAutoFit/>
              </a:bodyPr>
              <a:lstStyle/>
              <a:p>
                <a:pPr defTabSz="685800">
                  <a:defRPr/>
                </a:pPr>
                <a:r>
                  <a:rPr lang="en-US" sz="900" b="1" kern="0" dirty="0">
                    <a:solidFill>
                      <a:srgbClr val="000C14"/>
                    </a:solidFill>
                    <a:latin typeface="Calibri"/>
                  </a:rPr>
                  <a:t>Buildings</a:t>
                </a:r>
              </a:p>
            </p:txBody>
          </p:sp>
        </p:grpSp>
        <p:grpSp>
          <p:nvGrpSpPr>
            <p:cNvPr id="66" name="Group 65">
              <a:extLst>
                <a:ext uri="{FF2B5EF4-FFF2-40B4-BE49-F238E27FC236}">
                  <a16:creationId xmlns:a16="http://schemas.microsoft.com/office/drawing/2014/main" id="{95B17C45-EB95-3346-87D2-1DB096054E92}"/>
                </a:ext>
              </a:extLst>
            </p:cNvPr>
            <p:cNvGrpSpPr/>
            <p:nvPr/>
          </p:nvGrpSpPr>
          <p:grpSpPr>
            <a:xfrm>
              <a:off x="8101041" y="2897883"/>
              <a:ext cx="887368" cy="1173806"/>
              <a:chOff x="7550922" y="1759280"/>
              <a:chExt cx="1484588" cy="1963805"/>
            </a:xfrm>
          </p:grpSpPr>
          <p:sp>
            <p:nvSpPr>
              <p:cNvPr id="196" name="Parallelogram 70">
                <a:extLst>
                  <a:ext uri="{FF2B5EF4-FFF2-40B4-BE49-F238E27FC236}">
                    <a16:creationId xmlns:a16="http://schemas.microsoft.com/office/drawing/2014/main" id="{749637E2-39C8-CB4C-B48A-FEA152DB47F6}"/>
                  </a:ext>
                </a:extLst>
              </p:cNvPr>
              <p:cNvSpPr/>
              <p:nvPr/>
            </p:nvSpPr>
            <p:spPr>
              <a:xfrm flipH="1">
                <a:off x="7550922" y="1759280"/>
                <a:ext cx="1435100" cy="1963805"/>
              </a:xfrm>
              <a:custGeom>
                <a:avLst/>
                <a:gdLst>
                  <a:gd name="connsiteX0" fmla="*/ 0 w 2015067"/>
                  <a:gd name="connsiteY0" fmla="*/ 3412067 h 3412067"/>
                  <a:gd name="connsiteX1" fmla="*/ 503767 w 2015067"/>
                  <a:gd name="connsiteY1" fmla="*/ 0 h 3412067"/>
                  <a:gd name="connsiteX2" fmla="*/ 2015067 w 2015067"/>
                  <a:gd name="connsiteY2" fmla="*/ 0 h 3412067"/>
                  <a:gd name="connsiteX3" fmla="*/ 1511300 w 2015067"/>
                  <a:gd name="connsiteY3" fmla="*/ 3412067 h 3412067"/>
                  <a:gd name="connsiteX4" fmla="*/ 0 w 2015067"/>
                  <a:gd name="connsiteY4" fmla="*/ 3412067 h 3412067"/>
                  <a:gd name="connsiteX0" fmla="*/ 0 w 2015067"/>
                  <a:gd name="connsiteY0" fmla="*/ 3412067 h 3412067"/>
                  <a:gd name="connsiteX1" fmla="*/ 503767 w 2015067"/>
                  <a:gd name="connsiteY1" fmla="*/ 0 h 3412067"/>
                  <a:gd name="connsiteX2" fmla="*/ 2015067 w 2015067"/>
                  <a:gd name="connsiteY2" fmla="*/ 0 h 3412067"/>
                  <a:gd name="connsiteX3" fmla="*/ 1934633 w 2015067"/>
                  <a:gd name="connsiteY3" fmla="*/ 3310467 h 3412067"/>
                  <a:gd name="connsiteX4" fmla="*/ 0 w 2015067"/>
                  <a:gd name="connsiteY4" fmla="*/ 3412067 h 3412067"/>
                  <a:gd name="connsiteX0" fmla="*/ 241300 w 1511300"/>
                  <a:gd name="connsiteY0" fmla="*/ 3386667 h 3386667"/>
                  <a:gd name="connsiteX1" fmla="*/ 0 w 1511300"/>
                  <a:gd name="connsiteY1" fmla="*/ 0 h 3386667"/>
                  <a:gd name="connsiteX2" fmla="*/ 1511300 w 1511300"/>
                  <a:gd name="connsiteY2" fmla="*/ 0 h 3386667"/>
                  <a:gd name="connsiteX3" fmla="*/ 1430866 w 1511300"/>
                  <a:gd name="connsiteY3" fmla="*/ 3310467 h 3386667"/>
                  <a:gd name="connsiteX4" fmla="*/ 241300 w 1511300"/>
                  <a:gd name="connsiteY4" fmla="*/ 3386667 h 3386667"/>
                  <a:gd name="connsiteX0" fmla="*/ 0 w 1515533"/>
                  <a:gd name="connsiteY0" fmla="*/ 3496733 h 3496733"/>
                  <a:gd name="connsiteX1" fmla="*/ 4233 w 1515533"/>
                  <a:gd name="connsiteY1" fmla="*/ 0 h 3496733"/>
                  <a:gd name="connsiteX2" fmla="*/ 1515533 w 1515533"/>
                  <a:gd name="connsiteY2" fmla="*/ 0 h 3496733"/>
                  <a:gd name="connsiteX3" fmla="*/ 1435099 w 1515533"/>
                  <a:gd name="connsiteY3" fmla="*/ 3310467 h 3496733"/>
                  <a:gd name="connsiteX4" fmla="*/ 0 w 1515533"/>
                  <a:gd name="connsiteY4" fmla="*/ 3496733 h 3496733"/>
                  <a:gd name="connsiteX0" fmla="*/ 0 w 1515533"/>
                  <a:gd name="connsiteY0" fmla="*/ 3496733 h 3496733"/>
                  <a:gd name="connsiteX1" fmla="*/ 165099 w 1515533"/>
                  <a:gd name="connsiteY1" fmla="*/ 499534 h 3496733"/>
                  <a:gd name="connsiteX2" fmla="*/ 1515533 w 1515533"/>
                  <a:gd name="connsiteY2" fmla="*/ 0 h 3496733"/>
                  <a:gd name="connsiteX3" fmla="*/ 1435099 w 1515533"/>
                  <a:gd name="connsiteY3" fmla="*/ 3310467 h 3496733"/>
                  <a:gd name="connsiteX4" fmla="*/ 0 w 1515533"/>
                  <a:gd name="connsiteY4" fmla="*/ 3496733 h 3496733"/>
                  <a:gd name="connsiteX0" fmla="*/ 0 w 1515533"/>
                  <a:gd name="connsiteY0" fmla="*/ 3496733 h 3496733"/>
                  <a:gd name="connsiteX1" fmla="*/ 4233 w 1515533"/>
                  <a:gd name="connsiteY1" fmla="*/ 237067 h 3496733"/>
                  <a:gd name="connsiteX2" fmla="*/ 1515533 w 1515533"/>
                  <a:gd name="connsiteY2" fmla="*/ 0 h 3496733"/>
                  <a:gd name="connsiteX3" fmla="*/ 1435099 w 1515533"/>
                  <a:gd name="connsiteY3" fmla="*/ 3310467 h 3496733"/>
                  <a:gd name="connsiteX4" fmla="*/ 0 w 1515533"/>
                  <a:gd name="connsiteY4" fmla="*/ 3496733 h 3496733"/>
                  <a:gd name="connsiteX0" fmla="*/ 0 w 1435099"/>
                  <a:gd name="connsiteY0" fmla="*/ 3259666 h 3259666"/>
                  <a:gd name="connsiteX1" fmla="*/ 4233 w 1435099"/>
                  <a:gd name="connsiteY1" fmla="*/ 0 h 3259666"/>
                  <a:gd name="connsiteX2" fmla="*/ 1185333 w 1435099"/>
                  <a:gd name="connsiteY2" fmla="*/ 135467 h 3259666"/>
                  <a:gd name="connsiteX3" fmla="*/ 1435099 w 1435099"/>
                  <a:gd name="connsiteY3" fmla="*/ 3073400 h 3259666"/>
                  <a:gd name="connsiteX4" fmla="*/ 0 w 1435099"/>
                  <a:gd name="connsiteY4" fmla="*/ 3259666 h 3259666"/>
                  <a:gd name="connsiteX0" fmla="*/ 0 w 1435099"/>
                  <a:gd name="connsiteY0" fmla="*/ 3403599 h 3403599"/>
                  <a:gd name="connsiteX1" fmla="*/ 4233 w 1435099"/>
                  <a:gd name="connsiteY1" fmla="*/ 143933 h 3403599"/>
                  <a:gd name="connsiteX2" fmla="*/ 1405467 w 1435099"/>
                  <a:gd name="connsiteY2" fmla="*/ 0 h 3403599"/>
                  <a:gd name="connsiteX3" fmla="*/ 1435099 w 1435099"/>
                  <a:gd name="connsiteY3" fmla="*/ 3217333 h 3403599"/>
                  <a:gd name="connsiteX4" fmla="*/ 0 w 1435099"/>
                  <a:gd name="connsiteY4" fmla="*/ 3403599 h 3403599"/>
                  <a:gd name="connsiteX0" fmla="*/ 0 w 1435099"/>
                  <a:gd name="connsiteY0" fmla="*/ 3268133 h 3268133"/>
                  <a:gd name="connsiteX1" fmla="*/ 4233 w 1435099"/>
                  <a:gd name="connsiteY1" fmla="*/ 8467 h 3268133"/>
                  <a:gd name="connsiteX2" fmla="*/ 1329267 w 1435099"/>
                  <a:gd name="connsiteY2" fmla="*/ 0 h 3268133"/>
                  <a:gd name="connsiteX3" fmla="*/ 1435099 w 1435099"/>
                  <a:gd name="connsiteY3" fmla="*/ 3081867 h 3268133"/>
                  <a:gd name="connsiteX4" fmla="*/ 0 w 1435099"/>
                  <a:gd name="connsiteY4" fmla="*/ 3268133 h 3268133"/>
                  <a:gd name="connsiteX0" fmla="*/ 0 w 1435100"/>
                  <a:gd name="connsiteY0" fmla="*/ 3450166 h 3450166"/>
                  <a:gd name="connsiteX1" fmla="*/ 4233 w 1435100"/>
                  <a:gd name="connsiteY1" fmla="*/ 190500 h 3450166"/>
                  <a:gd name="connsiteX2" fmla="*/ 1435100 w 1435100"/>
                  <a:gd name="connsiteY2" fmla="*/ 0 h 3450166"/>
                  <a:gd name="connsiteX3" fmla="*/ 1435099 w 1435100"/>
                  <a:gd name="connsiteY3" fmla="*/ 3263900 h 3450166"/>
                  <a:gd name="connsiteX4" fmla="*/ 0 w 1435100"/>
                  <a:gd name="connsiteY4" fmla="*/ 3450166 h 3450166"/>
                  <a:gd name="connsiteX0" fmla="*/ 0 w 1435100"/>
                  <a:gd name="connsiteY0" fmla="*/ 3450166 h 3450166"/>
                  <a:gd name="connsiteX1" fmla="*/ 71966 w 1435100"/>
                  <a:gd name="connsiteY1" fmla="*/ 309034 h 3450166"/>
                  <a:gd name="connsiteX2" fmla="*/ 1435100 w 1435100"/>
                  <a:gd name="connsiteY2" fmla="*/ 0 h 3450166"/>
                  <a:gd name="connsiteX3" fmla="*/ 1435099 w 1435100"/>
                  <a:gd name="connsiteY3" fmla="*/ 3263900 h 3450166"/>
                  <a:gd name="connsiteX4" fmla="*/ 0 w 1435100"/>
                  <a:gd name="connsiteY4" fmla="*/ 3450166 h 3450166"/>
                  <a:gd name="connsiteX0" fmla="*/ 0 w 1435100"/>
                  <a:gd name="connsiteY0" fmla="*/ 3450166 h 3450166"/>
                  <a:gd name="connsiteX1" fmla="*/ 0 w 1435100"/>
                  <a:gd name="connsiteY1" fmla="*/ 194734 h 3450166"/>
                  <a:gd name="connsiteX2" fmla="*/ 1435100 w 1435100"/>
                  <a:gd name="connsiteY2" fmla="*/ 0 h 3450166"/>
                  <a:gd name="connsiteX3" fmla="*/ 1435099 w 1435100"/>
                  <a:gd name="connsiteY3" fmla="*/ 3263900 h 3450166"/>
                  <a:gd name="connsiteX4" fmla="*/ 0 w 1435100"/>
                  <a:gd name="connsiteY4" fmla="*/ 3450166 h 3450166"/>
                  <a:gd name="connsiteX0" fmla="*/ 0 w 1435100"/>
                  <a:gd name="connsiteY0" fmla="*/ 3450166 h 3450166"/>
                  <a:gd name="connsiteX1" fmla="*/ 0 w 1435100"/>
                  <a:gd name="connsiteY1" fmla="*/ 194734 h 3450166"/>
                  <a:gd name="connsiteX2" fmla="*/ 1435100 w 1435100"/>
                  <a:gd name="connsiteY2" fmla="*/ 0 h 3450166"/>
                  <a:gd name="connsiteX3" fmla="*/ 1346199 w 1435100"/>
                  <a:gd name="connsiteY3" fmla="*/ 3128433 h 3450166"/>
                  <a:gd name="connsiteX4" fmla="*/ 0 w 1435100"/>
                  <a:gd name="connsiteY4" fmla="*/ 3450166 h 3450166"/>
                  <a:gd name="connsiteX0" fmla="*/ 0 w 1435100"/>
                  <a:gd name="connsiteY0" fmla="*/ 3450166 h 3450166"/>
                  <a:gd name="connsiteX1" fmla="*/ 0 w 1435100"/>
                  <a:gd name="connsiteY1" fmla="*/ 194734 h 3450166"/>
                  <a:gd name="connsiteX2" fmla="*/ 1435100 w 1435100"/>
                  <a:gd name="connsiteY2" fmla="*/ 0 h 3450166"/>
                  <a:gd name="connsiteX3" fmla="*/ 1435099 w 1435100"/>
                  <a:gd name="connsiteY3" fmla="*/ 3255433 h 3450166"/>
                  <a:gd name="connsiteX4" fmla="*/ 0 w 1435100"/>
                  <a:gd name="connsiteY4" fmla="*/ 3450166 h 3450166"/>
                  <a:gd name="connsiteX0" fmla="*/ 118533 w 1435100"/>
                  <a:gd name="connsiteY0" fmla="*/ 3314699 h 3314699"/>
                  <a:gd name="connsiteX1" fmla="*/ 0 w 1435100"/>
                  <a:gd name="connsiteY1" fmla="*/ 194734 h 3314699"/>
                  <a:gd name="connsiteX2" fmla="*/ 1435100 w 1435100"/>
                  <a:gd name="connsiteY2" fmla="*/ 0 h 3314699"/>
                  <a:gd name="connsiteX3" fmla="*/ 1435099 w 1435100"/>
                  <a:gd name="connsiteY3" fmla="*/ 3255433 h 3314699"/>
                  <a:gd name="connsiteX4" fmla="*/ 118533 w 1435100"/>
                  <a:gd name="connsiteY4" fmla="*/ 3314699 h 3314699"/>
                  <a:gd name="connsiteX0" fmla="*/ 0 w 1435100"/>
                  <a:gd name="connsiteY0" fmla="*/ 3437466 h 3437466"/>
                  <a:gd name="connsiteX1" fmla="*/ 0 w 1435100"/>
                  <a:gd name="connsiteY1" fmla="*/ 194734 h 3437466"/>
                  <a:gd name="connsiteX2" fmla="*/ 1435100 w 1435100"/>
                  <a:gd name="connsiteY2" fmla="*/ 0 h 3437466"/>
                  <a:gd name="connsiteX3" fmla="*/ 1435099 w 1435100"/>
                  <a:gd name="connsiteY3" fmla="*/ 3255433 h 3437466"/>
                  <a:gd name="connsiteX4" fmla="*/ 0 w 1435100"/>
                  <a:gd name="connsiteY4" fmla="*/ 3437466 h 34374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35100" h="3437466">
                    <a:moveTo>
                      <a:pt x="0" y="3437466"/>
                    </a:moveTo>
                    <a:lnTo>
                      <a:pt x="0" y="194734"/>
                    </a:lnTo>
                    <a:lnTo>
                      <a:pt x="1435100" y="0"/>
                    </a:lnTo>
                    <a:cubicBezTo>
                      <a:pt x="1435100" y="1087967"/>
                      <a:pt x="1435099" y="2167466"/>
                      <a:pt x="1435099" y="3255433"/>
                    </a:cubicBezTo>
                    <a:lnTo>
                      <a:pt x="0" y="3437466"/>
                    </a:lnTo>
                    <a:close/>
                  </a:path>
                </a:pathLst>
              </a:custGeom>
              <a:solidFill>
                <a:srgbClr val="A4ABB1"/>
              </a:solidFill>
              <a:ln w="12700" cap="flat" cmpd="sng" algn="ctr">
                <a:solidFill>
                  <a:srgbClr val="0079C1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685800">
                  <a:defRPr/>
                </a:pPr>
                <a:endParaRPr lang="en-US" sz="1350" kern="0">
                  <a:solidFill>
                    <a:sysClr val="window" lastClr="FFFFFF"/>
                  </a:solidFill>
                  <a:latin typeface="Arial"/>
                </a:endParaRPr>
              </a:p>
            </p:txBody>
          </p:sp>
          <p:sp>
            <p:nvSpPr>
              <p:cNvPr id="197" name="TextBox 196">
                <a:extLst>
                  <a:ext uri="{FF2B5EF4-FFF2-40B4-BE49-F238E27FC236}">
                    <a16:creationId xmlns:a16="http://schemas.microsoft.com/office/drawing/2014/main" id="{30BAF83E-749B-7B46-B5BF-F94EF6E50463}"/>
                  </a:ext>
                </a:extLst>
              </p:cNvPr>
              <p:cNvSpPr txBox="1"/>
              <p:nvPr/>
            </p:nvSpPr>
            <p:spPr>
              <a:xfrm rot="5400000">
                <a:off x="8465696" y="2041496"/>
                <a:ext cx="831852" cy="30777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rtlCol="0">
                <a:spAutoFit/>
              </a:bodyPr>
              <a:lstStyle/>
              <a:p>
                <a:pPr defTabSz="685800">
                  <a:defRPr/>
                </a:pPr>
                <a:r>
                  <a:rPr lang="en-US" sz="900" b="1" kern="0" dirty="0">
                    <a:solidFill>
                      <a:srgbClr val="000C14"/>
                    </a:solidFill>
                    <a:latin typeface="Calibri"/>
                  </a:rPr>
                  <a:t>Buildings</a:t>
                </a:r>
              </a:p>
            </p:txBody>
          </p:sp>
        </p:grpSp>
        <p:grpSp>
          <p:nvGrpSpPr>
            <p:cNvPr id="67" name="Group 66">
              <a:extLst>
                <a:ext uri="{FF2B5EF4-FFF2-40B4-BE49-F238E27FC236}">
                  <a16:creationId xmlns:a16="http://schemas.microsoft.com/office/drawing/2014/main" id="{35537A76-91B1-6941-8F22-F41BE053A052}"/>
                </a:ext>
              </a:extLst>
            </p:cNvPr>
            <p:cNvGrpSpPr/>
            <p:nvPr/>
          </p:nvGrpSpPr>
          <p:grpSpPr>
            <a:xfrm>
              <a:off x="8108582" y="1578876"/>
              <a:ext cx="887368" cy="1173806"/>
              <a:chOff x="7550922" y="1759280"/>
              <a:chExt cx="1484588" cy="1963805"/>
            </a:xfrm>
          </p:grpSpPr>
          <p:sp>
            <p:nvSpPr>
              <p:cNvPr id="194" name="Parallelogram 70">
                <a:extLst>
                  <a:ext uri="{FF2B5EF4-FFF2-40B4-BE49-F238E27FC236}">
                    <a16:creationId xmlns:a16="http://schemas.microsoft.com/office/drawing/2014/main" id="{5036CCC1-3CAA-FB41-B38C-246CC7ECEABE}"/>
                  </a:ext>
                </a:extLst>
              </p:cNvPr>
              <p:cNvSpPr/>
              <p:nvPr/>
            </p:nvSpPr>
            <p:spPr>
              <a:xfrm flipH="1">
                <a:off x="7550922" y="1759280"/>
                <a:ext cx="1435100" cy="1963805"/>
              </a:xfrm>
              <a:custGeom>
                <a:avLst/>
                <a:gdLst>
                  <a:gd name="connsiteX0" fmla="*/ 0 w 2015067"/>
                  <a:gd name="connsiteY0" fmla="*/ 3412067 h 3412067"/>
                  <a:gd name="connsiteX1" fmla="*/ 503767 w 2015067"/>
                  <a:gd name="connsiteY1" fmla="*/ 0 h 3412067"/>
                  <a:gd name="connsiteX2" fmla="*/ 2015067 w 2015067"/>
                  <a:gd name="connsiteY2" fmla="*/ 0 h 3412067"/>
                  <a:gd name="connsiteX3" fmla="*/ 1511300 w 2015067"/>
                  <a:gd name="connsiteY3" fmla="*/ 3412067 h 3412067"/>
                  <a:gd name="connsiteX4" fmla="*/ 0 w 2015067"/>
                  <a:gd name="connsiteY4" fmla="*/ 3412067 h 3412067"/>
                  <a:gd name="connsiteX0" fmla="*/ 0 w 2015067"/>
                  <a:gd name="connsiteY0" fmla="*/ 3412067 h 3412067"/>
                  <a:gd name="connsiteX1" fmla="*/ 503767 w 2015067"/>
                  <a:gd name="connsiteY1" fmla="*/ 0 h 3412067"/>
                  <a:gd name="connsiteX2" fmla="*/ 2015067 w 2015067"/>
                  <a:gd name="connsiteY2" fmla="*/ 0 h 3412067"/>
                  <a:gd name="connsiteX3" fmla="*/ 1934633 w 2015067"/>
                  <a:gd name="connsiteY3" fmla="*/ 3310467 h 3412067"/>
                  <a:gd name="connsiteX4" fmla="*/ 0 w 2015067"/>
                  <a:gd name="connsiteY4" fmla="*/ 3412067 h 3412067"/>
                  <a:gd name="connsiteX0" fmla="*/ 241300 w 1511300"/>
                  <a:gd name="connsiteY0" fmla="*/ 3386667 h 3386667"/>
                  <a:gd name="connsiteX1" fmla="*/ 0 w 1511300"/>
                  <a:gd name="connsiteY1" fmla="*/ 0 h 3386667"/>
                  <a:gd name="connsiteX2" fmla="*/ 1511300 w 1511300"/>
                  <a:gd name="connsiteY2" fmla="*/ 0 h 3386667"/>
                  <a:gd name="connsiteX3" fmla="*/ 1430866 w 1511300"/>
                  <a:gd name="connsiteY3" fmla="*/ 3310467 h 3386667"/>
                  <a:gd name="connsiteX4" fmla="*/ 241300 w 1511300"/>
                  <a:gd name="connsiteY4" fmla="*/ 3386667 h 3386667"/>
                  <a:gd name="connsiteX0" fmla="*/ 0 w 1515533"/>
                  <a:gd name="connsiteY0" fmla="*/ 3496733 h 3496733"/>
                  <a:gd name="connsiteX1" fmla="*/ 4233 w 1515533"/>
                  <a:gd name="connsiteY1" fmla="*/ 0 h 3496733"/>
                  <a:gd name="connsiteX2" fmla="*/ 1515533 w 1515533"/>
                  <a:gd name="connsiteY2" fmla="*/ 0 h 3496733"/>
                  <a:gd name="connsiteX3" fmla="*/ 1435099 w 1515533"/>
                  <a:gd name="connsiteY3" fmla="*/ 3310467 h 3496733"/>
                  <a:gd name="connsiteX4" fmla="*/ 0 w 1515533"/>
                  <a:gd name="connsiteY4" fmla="*/ 3496733 h 3496733"/>
                  <a:gd name="connsiteX0" fmla="*/ 0 w 1515533"/>
                  <a:gd name="connsiteY0" fmla="*/ 3496733 h 3496733"/>
                  <a:gd name="connsiteX1" fmla="*/ 165099 w 1515533"/>
                  <a:gd name="connsiteY1" fmla="*/ 499534 h 3496733"/>
                  <a:gd name="connsiteX2" fmla="*/ 1515533 w 1515533"/>
                  <a:gd name="connsiteY2" fmla="*/ 0 h 3496733"/>
                  <a:gd name="connsiteX3" fmla="*/ 1435099 w 1515533"/>
                  <a:gd name="connsiteY3" fmla="*/ 3310467 h 3496733"/>
                  <a:gd name="connsiteX4" fmla="*/ 0 w 1515533"/>
                  <a:gd name="connsiteY4" fmla="*/ 3496733 h 3496733"/>
                  <a:gd name="connsiteX0" fmla="*/ 0 w 1515533"/>
                  <a:gd name="connsiteY0" fmla="*/ 3496733 h 3496733"/>
                  <a:gd name="connsiteX1" fmla="*/ 4233 w 1515533"/>
                  <a:gd name="connsiteY1" fmla="*/ 237067 h 3496733"/>
                  <a:gd name="connsiteX2" fmla="*/ 1515533 w 1515533"/>
                  <a:gd name="connsiteY2" fmla="*/ 0 h 3496733"/>
                  <a:gd name="connsiteX3" fmla="*/ 1435099 w 1515533"/>
                  <a:gd name="connsiteY3" fmla="*/ 3310467 h 3496733"/>
                  <a:gd name="connsiteX4" fmla="*/ 0 w 1515533"/>
                  <a:gd name="connsiteY4" fmla="*/ 3496733 h 3496733"/>
                  <a:gd name="connsiteX0" fmla="*/ 0 w 1435099"/>
                  <a:gd name="connsiteY0" fmla="*/ 3259666 h 3259666"/>
                  <a:gd name="connsiteX1" fmla="*/ 4233 w 1435099"/>
                  <a:gd name="connsiteY1" fmla="*/ 0 h 3259666"/>
                  <a:gd name="connsiteX2" fmla="*/ 1185333 w 1435099"/>
                  <a:gd name="connsiteY2" fmla="*/ 135467 h 3259666"/>
                  <a:gd name="connsiteX3" fmla="*/ 1435099 w 1435099"/>
                  <a:gd name="connsiteY3" fmla="*/ 3073400 h 3259666"/>
                  <a:gd name="connsiteX4" fmla="*/ 0 w 1435099"/>
                  <a:gd name="connsiteY4" fmla="*/ 3259666 h 3259666"/>
                  <a:gd name="connsiteX0" fmla="*/ 0 w 1435099"/>
                  <a:gd name="connsiteY0" fmla="*/ 3403599 h 3403599"/>
                  <a:gd name="connsiteX1" fmla="*/ 4233 w 1435099"/>
                  <a:gd name="connsiteY1" fmla="*/ 143933 h 3403599"/>
                  <a:gd name="connsiteX2" fmla="*/ 1405467 w 1435099"/>
                  <a:gd name="connsiteY2" fmla="*/ 0 h 3403599"/>
                  <a:gd name="connsiteX3" fmla="*/ 1435099 w 1435099"/>
                  <a:gd name="connsiteY3" fmla="*/ 3217333 h 3403599"/>
                  <a:gd name="connsiteX4" fmla="*/ 0 w 1435099"/>
                  <a:gd name="connsiteY4" fmla="*/ 3403599 h 3403599"/>
                  <a:gd name="connsiteX0" fmla="*/ 0 w 1435099"/>
                  <a:gd name="connsiteY0" fmla="*/ 3268133 h 3268133"/>
                  <a:gd name="connsiteX1" fmla="*/ 4233 w 1435099"/>
                  <a:gd name="connsiteY1" fmla="*/ 8467 h 3268133"/>
                  <a:gd name="connsiteX2" fmla="*/ 1329267 w 1435099"/>
                  <a:gd name="connsiteY2" fmla="*/ 0 h 3268133"/>
                  <a:gd name="connsiteX3" fmla="*/ 1435099 w 1435099"/>
                  <a:gd name="connsiteY3" fmla="*/ 3081867 h 3268133"/>
                  <a:gd name="connsiteX4" fmla="*/ 0 w 1435099"/>
                  <a:gd name="connsiteY4" fmla="*/ 3268133 h 3268133"/>
                  <a:gd name="connsiteX0" fmla="*/ 0 w 1435100"/>
                  <a:gd name="connsiteY0" fmla="*/ 3450166 h 3450166"/>
                  <a:gd name="connsiteX1" fmla="*/ 4233 w 1435100"/>
                  <a:gd name="connsiteY1" fmla="*/ 190500 h 3450166"/>
                  <a:gd name="connsiteX2" fmla="*/ 1435100 w 1435100"/>
                  <a:gd name="connsiteY2" fmla="*/ 0 h 3450166"/>
                  <a:gd name="connsiteX3" fmla="*/ 1435099 w 1435100"/>
                  <a:gd name="connsiteY3" fmla="*/ 3263900 h 3450166"/>
                  <a:gd name="connsiteX4" fmla="*/ 0 w 1435100"/>
                  <a:gd name="connsiteY4" fmla="*/ 3450166 h 3450166"/>
                  <a:gd name="connsiteX0" fmla="*/ 0 w 1435100"/>
                  <a:gd name="connsiteY0" fmla="*/ 3450166 h 3450166"/>
                  <a:gd name="connsiteX1" fmla="*/ 71966 w 1435100"/>
                  <a:gd name="connsiteY1" fmla="*/ 309034 h 3450166"/>
                  <a:gd name="connsiteX2" fmla="*/ 1435100 w 1435100"/>
                  <a:gd name="connsiteY2" fmla="*/ 0 h 3450166"/>
                  <a:gd name="connsiteX3" fmla="*/ 1435099 w 1435100"/>
                  <a:gd name="connsiteY3" fmla="*/ 3263900 h 3450166"/>
                  <a:gd name="connsiteX4" fmla="*/ 0 w 1435100"/>
                  <a:gd name="connsiteY4" fmla="*/ 3450166 h 3450166"/>
                  <a:gd name="connsiteX0" fmla="*/ 0 w 1435100"/>
                  <a:gd name="connsiteY0" fmla="*/ 3450166 h 3450166"/>
                  <a:gd name="connsiteX1" fmla="*/ 0 w 1435100"/>
                  <a:gd name="connsiteY1" fmla="*/ 194734 h 3450166"/>
                  <a:gd name="connsiteX2" fmla="*/ 1435100 w 1435100"/>
                  <a:gd name="connsiteY2" fmla="*/ 0 h 3450166"/>
                  <a:gd name="connsiteX3" fmla="*/ 1435099 w 1435100"/>
                  <a:gd name="connsiteY3" fmla="*/ 3263900 h 3450166"/>
                  <a:gd name="connsiteX4" fmla="*/ 0 w 1435100"/>
                  <a:gd name="connsiteY4" fmla="*/ 3450166 h 3450166"/>
                  <a:gd name="connsiteX0" fmla="*/ 0 w 1435100"/>
                  <a:gd name="connsiteY0" fmla="*/ 3450166 h 3450166"/>
                  <a:gd name="connsiteX1" fmla="*/ 0 w 1435100"/>
                  <a:gd name="connsiteY1" fmla="*/ 194734 h 3450166"/>
                  <a:gd name="connsiteX2" fmla="*/ 1435100 w 1435100"/>
                  <a:gd name="connsiteY2" fmla="*/ 0 h 3450166"/>
                  <a:gd name="connsiteX3" fmla="*/ 1346199 w 1435100"/>
                  <a:gd name="connsiteY3" fmla="*/ 3128433 h 3450166"/>
                  <a:gd name="connsiteX4" fmla="*/ 0 w 1435100"/>
                  <a:gd name="connsiteY4" fmla="*/ 3450166 h 3450166"/>
                  <a:gd name="connsiteX0" fmla="*/ 0 w 1435100"/>
                  <a:gd name="connsiteY0" fmla="*/ 3450166 h 3450166"/>
                  <a:gd name="connsiteX1" fmla="*/ 0 w 1435100"/>
                  <a:gd name="connsiteY1" fmla="*/ 194734 h 3450166"/>
                  <a:gd name="connsiteX2" fmla="*/ 1435100 w 1435100"/>
                  <a:gd name="connsiteY2" fmla="*/ 0 h 3450166"/>
                  <a:gd name="connsiteX3" fmla="*/ 1435099 w 1435100"/>
                  <a:gd name="connsiteY3" fmla="*/ 3255433 h 3450166"/>
                  <a:gd name="connsiteX4" fmla="*/ 0 w 1435100"/>
                  <a:gd name="connsiteY4" fmla="*/ 3450166 h 3450166"/>
                  <a:gd name="connsiteX0" fmla="*/ 118533 w 1435100"/>
                  <a:gd name="connsiteY0" fmla="*/ 3314699 h 3314699"/>
                  <a:gd name="connsiteX1" fmla="*/ 0 w 1435100"/>
                  <a:gd name="connsiteY1" fmla="*/ 194734 h 3314699"/>
                  <a:gd name="connsiteX2" fmla="*/ 1435100 w 1435100"/>
                  <a:gd name="connsiteY2" fmla="*/ 0 h 3314699"/>
                  <a:gd name="connsiteX3" fmla="*/ 1435099 w 1435100"/>
                  <a:gd name="connsiteY3" fmla="*/ 3255433 h 3314699"/>
                  <a:gd name="connsiteX4" fmla="*/ 118533 w 1435100"/>
                  <a:gd name="connsiteY4" fmla="*/ 3314699 h 3314699"/>
                  <a:gd name="connsiteX0" fmla="*/ 0 w 1435100"/>
                  <a:gd name="connsiteY0" fmla="*/ 3437466 h 3437466"/>
                  <a:gd name="connsiteX1" fmla="*/ 0 w 1435100"/>
                  <a:gd name="connsiteY1" fmla="*/ 194734 h 3437466"/>
                  <a:gd name="connsiteX2" fmla="*/ 1435100 w 1435100"/>
                  <a:gd name="connsiteY2" fmla="*/ 0 h 3437466"/>
                  <a:gd name="connsiteX3" fmla="*/ 1435099 w 1435100"/>
                  <a:gd name="connsiteY3" fmla="*/ 3255433 h 3437466"/>
                  <a:gd name="connsiteX4" fmla="*/ 0 w 1435100"/>
                  <a:gd name="connsiteY4" fmla="*/ 3437466 h 34374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35100" h="3437466">
                    <a:moveTo>
                      <a:pt x="0" y="3437466"/>
                    </a:moveTo>
                    <a:lnTo>
                      <a:pt x="0" y="194734"/>
                    </a:lnTo>
                    <a:lnTo>
                      <a:pt x="1435100" y="0"/>
                    </a:lnTo>
                    <a:cubicBezTo>
                      <a:pt x="1435100" y="1087967"/>
                      <a:pt x="1435099" y="2167466"/>
                      <a:pt x="1435099" y="3255433"/>
                    </a:cubicBezTo>
                    <a:lnTo>
                      <a:pt x="0" y="3437466"/>
                    </a:lnTo>
                    <a:close/>
                  </a:path>
                </a:pathLst>
              </a:custGeom>
              <a:solidFill>
                <a:srgbClr val="A4ABB1"/>
              </a:solidFill>
              <a:ln w="12700" cap="flat" cmpd="sng" algn="ctr">
                <a:solidFill>
                  <a:srgbClr val="0079C1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685800">
                  <a:defRPr/>
                </a:pPr>
                <a:endParaRPr lang="en-US" sz="1350" kern="0">
                  <a:solidFill>
                    <a:sysClr val="window" lastClr="FFFFFF"/>
                  </a:solidFill>
                  <a:latin typeface="Arial"/>
                </a:endParaRPr>
              </a:p>
            </p:txBody>
          </p:sp>
          <p:sp>
            <p:nvSpPr>
              <p:cNvPr id="195" name="TextBox 194">
                <a:extLst>
                  <a:ext uri="{FF2B5EF4-FFF2-40B4-BE49-F238E27FC236}">
                    <a16:creationId xmlns:a16="http://schemas.microsoft.com/office/drawing/2014/main" id="{43064DD6-EDF0-454B-8F69-FD8B445F04D6}"/>
                  </a:ext>
                </a:extLst>
              </p:cNvPr>
              <p:cNvSpPr txBox="1"/>
              <p:nvPr/>
            </p:nvSpPr>
            <p:spPr>
              <a:xfrm rot="5400000">
                <a:off x="8465696" y="2041496"/>
                <a:ext cx="831852" cy="30777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rtlCol="0">
                <a:spAutoFit/>
              </a:bodyPr>
              <a:lstStyle/>
              <a:p>
                <a:pPr defTabSz="685800">
                  <a:defRPr/>
                </a:pPr>
                <a:r>
                  <a:rPr lang="en-US" sz="900" b="1" kern="0" dirty="0">
                    <a:solidFill>
                      <a:srgbClr val="000C14"/>
                    </a:solidFill>
                    <a:latin typeface="Calibri"/>
                  </a:rPr>
                  <a:t>Buildings</a:t>
                </a:r>
              </a:p>
            </p:txBody>
          </p:sp>
        </p:grpSp>
        <p:grpSp>
          <p:nvGrpSpPr>
            <p:cNvPr id="68" name="Group 67">
              <a:extLst>
                <a:ext uri="{FF2B5EF4-FFF2-40B4-BE49-F238E27FC236}">
                  <a16:creationId xmlns:a16="http://schemas.microsoft.com/office/drawing/2014/main" id="{8DEC537C-8B25-A54F-8690-1A9E61EE8476}"/>
                </a:ext>
              </a:extLst>
            </p:cNvPr>
            <p:cNvGrpSpPr/>
            <p:nvPr/>
          </p:nvGrpSpPr>
          <p:grpSpPr>
            <a:xfrm>
              <a:off x="4181835" y="2848820"/>
              <a:ext cx="1500931" cy="1308175"/>
              <a:chOff x="1082977" y="3883928"/>
              <a:chExt cx="2511093" cy="2188608"/>
            </a:xfrm>
          </p:grpSpPr>
          <p:sp>
            <p:nvSpPr>
              <p:cNvPr id="178" name="Parallelogram 70">
                <a:extLst>
                  <a:ext uri="{FF2B5EF4-FFF2-40B4-BE49-F238E27FC236}">
                    <a16:creationId xmlns:a16="http://schemas.microsoft.com/office/drawing/2014/main" id="{922099D1-0256-964F-81DF-31809903332B}"/>
                  </a:ext>
                </a:extLst>
              </p:cNvPr>
              <p:cNvSpPr/>
              <p:nvPr/>
            </p:nvSpPr>
            <p:spPr>
              <a:xfrm flipH="1">
                <a:off x="2109481" y="3883928"/>
                <a:ext cx="1435100" cy="1963805"/>
              </a:xfrm>
              <a:custGeom>
                <a:avLst/>
                <a:gdLst>
                  <a:gd name="connsiteX0" fmla="*/ 0 w 2015067"/>
                  <a:gd name="connsiteY0" fmla="*/ 3412067 h 3412067"/>
                  <a:gd name="connsiteX1" fmla="*/ 503767 w 2015067"/>
                  <a:gd name="connsiteY1" fmla="*/ 0 h 3412067"/>
                  <a:gd name="connsiteX2" fmla="*/ 2015067 w 2015067"/>
                  <a:gd name="connsiteY2" fmla="*/ 0 h 3412067"/>
                  <a:gd name="connsiteX3" fmla="*/ 1511300 w 2015067"/>
                  <a:gd name="connsiteY3" fmla="*/ 3412067 h 3412067"/>
                  <a:gd name="connsiteX4" fmla="*/ 0 w 2015067"/>
                  <a:gd name="connsiteY4" fmla="*/ 3412067 h 3412067"/>
                  <a:gd name="connsiteX0" fmla="*/ 0 w 2015067"/>
                  <a:gd name="connsiteY0" fmla="*/ 3412067 h 3412067"/>
                  <a:gd name="connsiteX1" fmla="*/ 503767 w 2015067"/>
                  <a:gd name="connsiteY1" fmla="*/ 0 h 3412067"/>
                  <a:gd name="connsiteX2" fmla="*/ 2015067 w 2015067"/>
                  <a:gd name="connsiteY2" fmla="*/ 0 h 3412067"/>
                  <a:gd name="connsiteX3" fmla="*/ 1934633 w 2015067"/>
                  <a:gd name="connsiteY3" fmla="*/ 3310467 h 3412067"/>
                  <a:gd name="connsiteX4" fmla="*/ 0 w 2015067"/>
                  <a:gd name="connsiteY4" fmla="*/ 3412067 h 3412067"/>
                  <a:gd name="connsiteX0" fmla="*/ 241300 w 1511300"/>
                  <a:gd name="connsiteY0" fmla="*/ 3386667 h 3386667"/>
                  <a:gd name="connsiteX1" fmla="*/ 0 w 1511300"/>
                  <a:gd name="connsiteY1" fmla="*/ 0 h 3386667"/>
                  <a:gd name="connsiteX2" fmla="*/ 1511300 w 1511300"/>
                  <a:gd name="connsiteY2" fmla="*/ 0 h 3386667"/>
                  <a:gd name="connsiteX3" fmla="*/ 1430866 w 1511300"/>
                  <a:gd name="connsiteY3" fmla="*/ 3310467 h 3386667"/>
                  <a:gd name="connsiteX4" fmla="*/ 241300 w 1511300"/>
                  <a:gd name="connsiteY4" fmla="*/ 3386667 h 3386667"/>
                  <a:gd name="connsiteX0" fmla="*/ 0 w 1515533"/>
                  <a:gd name="connsiteY0" fmla="*/ 3496733 h 3496733"/>
                  <a:gd name="connsiteX1" fmla="*/ 4233 w 1515533"/>
                  <a:gd name="connsiteY1" fmla="*/ 0 h 3496733"/>
                  <a:gd name="connsiteX2" fmla="*/ 1515533 w 1515533"/>
                  <a:gd name="connsiteY2" fmla="*/ 0 h 3496733"/>
                  <a:gd name="connsiteX3" fmla="*/ 1435099 w 1515533"/>
                  <a:gd name="connsiteY3" fmla="*/ 3310467 h 3496733"/>
                  <a:gd name="connsiteX4" fmla="*/ 0 w 1515533"/>
                  <a:gd name="connsiteY4" fmla="*/ 3496733 h 3496733"/>
                  <a:gd name="connsiteX0" fmla="*/ 0 w 1515533"/>
                  <a:gd name="connsiteY0" fmla="*/ 3496733 h 3496733"/>
                  <a:gd name="connsiteX1" fmla="*/ 165099 w 1515533"/>
                  <a:gd name="connsiteY1" fmla="*/ 499534 h 3496733"/>
                  <a:gd name="connsiteX2" fmla="*/ 1515533 w 1515533"/>
                  <a:gd name="connsiteY2" fmla="*/ 0 h 3496733"/>
                  <a:gd name="connsiteX3" fmla="*/ 1435099 w 1515533"/>
                  <a:gd name="connsiteY3" fmla="*/ 3310467 h 3496733"/>
                  <a:gd name="connsiteX4" fmla="*/ 0 w 1515533"/>
                  <a:gd name="connsiteY4" fmla="*/ 3496733 h 3496733"/>
                  <a:gd name="connsiteX0" fmla="*/ 0 w 1515533"/>
                  <a:gd name="connsiteY0" fmla="*/ 3496733 h 3496733"/>
                  <a:gd name="connsiteX1" fmla="*/ 4233 w 1515533"/>
                  <a:gd name="connsiteY1" fmla="*/ 237067 h 3496733"/>
                  <a:gd name="connsiteX2" fmla="*/ 1515533 w 1515533"/>
                  <a:gd name="connsiteY2" fmla="*/ 0 h 3496733"/>
                  <a:gd name="connsiteX3" fmla="*/ 1435099 w 1515533"/>
                  <a:gd name="connsiteY3" fmla="*/ 3310467 h 3496733"/>
                  <a:gd name="connsiteX4" fmla="*/ 0 w 1515533"/>
                  <a:gd name="connsiteY4" fmla="*/ 3496733 h 3496733"/>
                  <a:gd name="connsiteX0" fmla="*/ 0 w 1435099"/>
                  <a:gd name="connsiteY0" fmla="*/ 3259666 h 3259666"/>
                  <a:gd name="connsiteX1" fmla="*/ 4233 w 1435099"/>
                  <a:gd name="connsiteY1" fmla="*/ 0 h 3259666"/>
                  <a:gd name="connsiteX2" fmla="*/ 1185333 w 1435099"/>
                  <a:gd name="connsiteY2" fmla="*/ 135467 h 3259666"/>
                  <a:gd name="connsiteX3" fmla="*/ 1435099 w 1435099"/>
                  <a:gd name="connsiteY3" fmla="*/ 3073400 h 3259666"/>
                  <a:gd name="connsiteX4" fmla="*/ 0 w 1435099"/>
                  <a:gd name="connsiteY4" fmla="*/ 3259666 h 3259666"/>
                  <a:gd name="connsiteX0" fmla="*/ 0 w 1435099"/>
                  <a:gd name="connsiteY0" fmla="*/ 3403599 h 3403599"/>
                  <a:gd name="connsiteX1" fmla="*/ 4233 w 1435099"/>
                  <a:gd name="connsiteY1" fmla="*/ 143933 h 3403599"/>
                  <a:gd name="connsiteX2" fmla="*/ 1405467 w 1435099"/>
                  <a:gd name="connsiteY2" fmla="*/ 0 h 3403599"/>
                  <a:gd name="connsiteX3" fmla="*/ 1435099 w 1435099"/>
                  <a:gd name="connsiteY3" fmla="*/ 3217333 h 3403599"/>
                  <a:gd name="connsiteX4" fmla="*/ 0 w 1435099"/>
                  <a:gd name="connsiteY4" fmla="*/ 3403599 h 3403599"/>
                  <a:gd name="connsiteX0" fmla="*/ 0 w 1435099"/>
                  <a:gd name="connsiteY0" fmla="*/ 3268133 h 3268133"/>
                  <a:gd name="connsiteX1" fmla="*/ 4233 w 1435099"/>
                  <a:gd name="connsiteY1" fmla="*/ 8467 h 3268133"/>
                  <a:gd name="connsiteX2" fmla="*/ 1329267 w 1435099"/>
                  <a:gd name="connsiteY2" fmla="*/ 0 h 3268133"/>
                  <a:gd name="connsiteX3" fmla="*/ 1435099 w 1435099"/>
                  <a:gd name="connsiteY3" fmla="*/ 3081867 h 3268133"/>
                  <a:gd name="connsiteX4" fmla="*/ 0 w 1435099"/>
                  <a:gd name="connsiteY4" fmla="*/ 3268133 h 3268133"/>
                  <a:gd name="connsiteX0" fmla="*/ 0 w 1435100"/>
                  <a:gd name="connsiteY0" fmla="*/ 3450166 h 3450166"/>
                  <a:gd name="connsiteX1" fmla="*/ 4233 w 1435100"/>
                  <a:gd name="connsiteY1" fmla="*/ 190500 h 3450166"/>
                  <a:gd name="connsiteX2" fmla="*/ 1435100 w 1435100"/>
                  <a:gd name="connsiteY2" fmla="*/ 0 h 3450166"/>
                  <a:gd name="connsiteX3" fmla="*/ 1435099 w 1435100"/>
                  <a:gd name="connsiteY3" fmla="*/ 3263900 h 3450166"/>
                  <a:gd name="connsiteX4" fmla="*/ 0 w 1435100"/>
                  <a:gd name="connsiteY4" fmla="*/ 3450166 h 3450166"/>
                  <a:gd name="connsiteX0" fmla="*/ 0 w 1435100"/>
                  <a:gd name="connsiteY0" fmla="*/ 3450166 h 3450166"/>
                  <a:gd name="connsiteX1" fmla="*/ 71966 w 1435100"/>
                  <a:gd name="connsiteY1" fmla="*/ 309034 h 3450166"/>
                  <a:gd name="connsiteX2" fmla="*/ 1435100 w 1435100"/>
                  <a:gd name="connsiteY2" fmla="*/ 0 h 3450166"/>
                  <a:gd name="connsiteX3" fmla="*/ 1435099 w 1435100"/>
                  <a:gd name="connsiteY3" fmla="*/ 3263900 h 3450166"/>
                  <a:gd name="connsiteX4" fmla="*/ 0 w 1435100"/>
                  <a:gd name="connsiteY4" fmla="*/ 3450166 h 3450166"/>
                  <a:gd name="connsiteX0" fmla="*/ 0 w 1435100"/>
                  <a:gd name="connsiteY0" fmla="*/ 3450166 h 3450166"/>
                  <a:gd name="connsiteX1" fmla="*/ 0 w 1435100"/>
                  <a:gd name="connsiteY1" fmla="*/ 194734 h 3450166"/>
                  <a:gd name="connsiteX2" fmla="*/ 1435100 w 1435100"/>
                  <a:gd name="connsiteY2" fmla="*/ 0 h 3450166"/>
                  <a:gd name="connsiteX3" fmla="*/ 1435099 w 1435100"/>
                  <a:gd name="connsiteY3" fmla="*/ 3263900 h 3450166"/>
                  <a:gd name="connsiteX4" fmla="*/ 0 w 1435100"/>
                  <a:gd name="connsiteY4" fmla="*/ 3450166 h 3450166"/>
                  <a:gd name="connsiteX0" fmla="*/ 0 w 1435100"/>
                  <a:gd name="connsiteY0" fmla="*/ 3450166 h 3450166"/>
                  <a:gd name="connsiteX1" fmla="*/ 0 w 1435100"/>
                  <a:gd name="connsiteY1" fmla="*/ 194734 h 3450166"/>
                  <a:gd name="connsiteX2" fmla="*/ 1435100 w 1435100"/>
                  <a:gd name="connsiteY2" fmla="*/ 0 h 3450166"/>
                  <a:gd name="connsiteX3" fmla="*/ 1346199 w 1435100"/>
                  <a:gd name="connsiteY3" fmla="*/ 3128433 h 3450166"/>
                  <a:gd name="connsiteX4" fmla="*/ 0 w 1435100"/>
                  <a:gd name="connsiteY4" fmla="*/ 3450166 h 3450166"/>
                  <a:gd name="connsiteX0" fmla="*/ 0 w 1435100"/>
                  <a:gd name="connsiteY0" fmla="*/ 3450166 h 3450166"/>
                  <a:gd name="connsiteX1" fmla="*/ 0 w 1435100"/>
                  <a:gd name="connsiteY1" fmla="*/ 194734 h 3450166"/>
                  <a:gd name="connsiteX2" fmla="*/ 1435100 w 1435100"/>
                  <a:gd name="connsiteY2" fmla="*/ 0 h 3450166"/>
                  <a:gd name="connsiteX3" fmla="*/ 1435099 w 1435100"/>
                  <a:gd name="connsiteY3" fmla="*/ 3255433 h 3450166"/>
                  <a:gd name="connsiteX4" fmla="*/ 0 w 1435100"/>
                  <a:gd name="connsiteY4" fmla="*/ 3450166 h 3450166"/>
                  <a:gd name="connsiteX0" fmla="*/ 118533 w 1435100"/>
                  <a:gd name="connsiteY0" fmla="*/ 3314699 h 3314699"/>
                  <a:gd name="connsiteX1" fmla="*/ 0 w 1435100"/>
                  <a:gd name="connsiteY1" fmla="*/ 194734 h 3314699"/>
                  <a:gd name="connsiteX2" fmla="*/ 1435100 w 1435100"/>
                  <a:gd name="connsiteY2" fmla="*/ 0 h 3314699"/>
                  <a:gd name="connsiteX3" fmla="*/ 1435099 w 1435100"/>
                  <a:gd name="connsiteY3" fmla="*/ 3255433 h 3314699"/>
                  <a:gd name="connsiteX4" fmla="*/ 118533 w 1435100"/>
                  <a:gd name="connsiteY4" fmla="*/ 3314699 h 3314699"/>
                  <a:gd name="connsiteX0" fmla="*/ 0 w 1435100"/>
                  <a:gd name="connsiteY0" fmla="*/ 3437466 h 3437466"/>
                  <a:gd name="connsiteX1" fmla="*/ 0 w 1435100"/>
                  <a:gd name="connsiteY1" fmla="*/ 194734 h 3437466"/>
                  <a:gd name="connsiteX2" fmla="*/ 1435100 w 1435100"/>
                  <a:gd name="connsiteY2" fmla="*/ 0 h 3437466"/>
                  <a:gd name="connsiteX3" fmla="*/ 1435099 w 1435100"/>
                  <a:gd name="connsiteY3" fmla="*/ 3255433 h 3437466"/>
                  <a:gd name="connsiteX4" fmla="*/ 0 w 1435100"/>
                  <a:gd name="connsiteY4" fmla="*/ 3437466 h 34374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35100" h="3437466">
                    <a:moveTo>
                      <a:pt x="0" y="3437466"/>
                    </a:moveTo>
                    <a:lnTo>
                      <a:pt x="0" y="194734"/>
                    </a:lnTo>
                    <a:lnTo>
                      <a:pt x="1435100" y="0"/>
                    </a:lnTo>
                    <a:cubicBezTo>
                      <a:pt x="1435100" y="1087967"/>
                      <a:pt x="1435099" y="2167466"/>
                      <a:pt x="1435099" y="3255433"/>
                    </a:cubicBezTo>
                    <a:lnTo>
                      <a:pt x="0" y="3437466"/>
                    </a:lnTo>
                    <a:close/>
                  </a:path>
                </a:pathLst>
              </a:custGeom>
              <a:solidFill>
                <a:srgbClr val="A4ABB1"/>
              </a:solidFill>
              <a:ln w="12700" cap="flat" cmpd="sng" algn="ctr">
                <a:solidFill>
                  <a:srgbClr val="0079C1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685800">
                  <a:defRPr/>
                </a:pPr>
                <a:endParaRPr lang="en-US" sz="1350" kern="0">
                  <a:solidFill>
                    <a:sysClr val="window" lastClr="FFFFFF"/>
                  </a:solidFill>
                  <a:latin typeface="Arial"/>
                </a:endParaRPr>
              </a:p>
            </p:txBody>
          </p:sp>
          <p:sp>
            <p:nvSpPr>
              <p:cNvPr id="179" name="TextBox 178">
                <a:extLst>
                  <a:ext uri="{FF2B5EF4-FFF2-40B4-BE49-F238E27FC236}">
                    <a16:creationId xmlns:a16="http://schemas.microsoft.com/office/drawing/2014/main" id="{5EA31428-A393-AB4D-932F-86CCD670971E}"/>
                  </a:ext>
                </a:extLst>
              </p:cNvPr>
              <p:cNvSpPr txBox="1"/>
              <p:nvPr/>
            </p:nvSpPr>
            <p:spPr>
              <a:xfrm rot="5400000">
                <a:off x="2938762" y="4237393"/>
                <a:ext cx="1002839" cy="30777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rtlCol="0">
                <a:spAutoFit/>
              </a:bodyPr>
              <a:lstStyle/>
              <a:p>
                <a:pPr defTabSz="685800">
                  <a:defRPr/>
                </a:pPr>
                <a:r>
                  <a:rPr lang="en-US" sz="900" b="1" kern="0" dirty="0">
                    <a:solidFill>
                      <a:srgbClr val="000C14"/>
                    </a:solidFill>
                    <a:latin typeface="Calibri"/>
                  </a:rPr>
                  <a:t>Liquid Fuels</a:t>
                </a:r>
              </a:p>
            </p:txBody>
          </p:sp>
          <p:sp>
            <p:nvSpPr>
              <p:cNvPr id="180" name="Parallelogram 70">
                <a:extLst>
                  <a:ext uri="{FF2B5EF4-FFF2-40B4-BE49-F238E27FC236}">
                    <a16:creationId xmlns:a16="http://schemas.microsoft.com/office/drawing/2014/main" id="{76F70D92-B4F9-274C-8602-FF99ED5B8DA1}"/>
                  </a:ext>
                </a:extLst>
              </p:cNvPr>
              <p:cNvSpPr/>
              <p:nvPr/>
            </p:nvSpPr>
            <p:spPr>
              <a:xfrm flipH="1">
                <a:off x="1914109" y="3932768"/>
                <a:ext cx="1435100" cy="1963805"/>
              </a:xfrm>
              <a:custGeom>
                <a:avLst/>
                <a:gdLst>
                  <a:gd name="connsiteX0" fmla="*/ 0 w 2015067"/>
                  <a:gd name="connsiteY0" fmla="*/ 3412067 h 3412067"/>
                  <a:gd name="connsiteX1" fmla="*/ 503767 w 2015067"/>
                  <a:gd name="connsiteY1" fmla="*/ 0 h 3412067"/>
                  <a:gd name="connsiteX2" fmla="*/ 2015067 w 2015067"/>
                  <a:gd name="connsiteY2" fmla="*/ 0 h 3412067"/>
                  <a:gd name="connsiteX3" fmla="*/ 1511300 w 2015067"/>
                  <a:gd name="connsiteY3" fmla="*/ 3412067 h 3412067"/>
                  <a:gd name="connsiteX4" fmla="*/ 0 w 2015067"/>
                  <a:gd name="connsiteY4" fmla="*/ 3412067 h 3412067"/>
                  <a:gd name="connsiteX0" fmla="*/ 0 w 2015067"/>
                  <a:gd name="connsiteY0" fmla="*/ 3412067 h 3412067"/>
                  <a:gd name="connsiteX1" fmla="*/ 503767 w 2015067"/>
                  <a:gd name="connsiteY1" fmla="*/ 0 h 3412067"/>
                  <a:gd name="connsiteX2" fmla="*/ 2015067 w 2015067"/>
                  <a:gd name="connsiteY2" fmla="*/ 0 h 3412067"/>
                  <a:gd name="connsiteX3" fmla="*/ 1934633 w 2015067"/>
                  <a:gd name="connsiteY3" fmla="*/ 3310467 h 3412067"/>
                  <a:gd name="connsiteX4" fmla="*/ 0 w 2015067"/>
                  <a:gd name="connsiteY4" fmla="*/ 3412067 h 3412067"/>
                  <a:gd name="connsiteX0" fmla="*/ 241300 w 1511300"/>
                  <a:gd name="connsiteY0" fmla="*/ 3386667 h 3386667"/>
                  <a:gd name="connsiteX1" fmla="*/ 0 w 1511300"/>
                  <a:gd name="connsiteY1" fmla="*/ 0 h 3386667"/>
                  <a:gd name="connsiteX2" fmla="*/ 1511300 w 1511300"/>
                  <a:gd name="connsiteY2" fmla="*/ 0 h 3386667"/>
                  <a:gd name="connsiteX3" fmla="*/ 1430866 w 1511300"/>
                  <a:gd name="connsiteY3" fmla="*/ 3310467 h 3386667"/>
                  <a:gd name="connsiteX4" fmla="*/ 241300 w 1511300"/>
                  <a:gd name="connsiteY4" fmla="*/ 3386667 h 3386667"/>
                  <a:gd name="connsiteX0" fmla="*/ 0 w 1515533"/>
                  <a:gd name="connsiteY0" fmla="*/ 3496733 h 3496733"/>
                  <a:gd name="connsiteX1" fmla="*/ 4233 w 1515533"/>
                  <a:gd name="connsiteY1" fmla="*/ 0 h 3496733"/>
                  <a:gd name="connsiteX2" fmla="*/ 1515533 w 1515533"/>
                  <a:gd name="connsiteY2" fmla="*/ 0 h 3496733"/>
                  <a:gd name="connsiteX3" fmla="*/ 1435099 w 1515533"/>
                  <a:gd name="connsiteY3" fmla="*/ 3310467 h 3496733"/>
                  <a:gd name="connsiteX4" fmla="*/ 0 w 1515533"/>
                  <a:gd name="connsiteY4" fmla="*/ 3496733 h 3496733"/>
                  <a:gd name="connsiteX0" fmla="*/ 0 w 1515533"/>
                  <a:gd name="connsiteY0" fmla="*/ 3496733 h 3496733"/>
                  <a:gd name="connsiteX1" fmla="*/ 165099 w 1515533"/>
                  <a:gd name="connsiteY1" fmla="*/ 499534 h 3496733"/>
                  <a:gd name="connsiteX2" fmla="*/ 1515533 w 1515533"/>
                  <a:gd name="connsiteY2" fmla="*/ 0 h 3496733"/>
                  <a:gd name="connsiteX3" fmla="*/ 1435099 w 1515533"/>
                  <a:gd name="connsiteY3" fmla="*/ 3310467 h 3496733"/>
                  <a:gd name="connsiteX4" fmla="*/ 0 w 1515533"/>
                  <a:gd name="connsiteY4" fmla="*/ 3496733 h 3496733"/>
                  <a:gd name="connsiteX0" fmla="*/ 0 w 1515533"/>
                  <a:gd name="connsiteY0" fmla="*/ 3496733 h 3496733"/>
                  <a:gd name="connsiteX1" fmla="*/ 4233 w 1515533"/>
                  <a:gd name="connsiteY1" fmla="*/ 237067 h 3496733"/>
                  <a:gd name="connsiteX2" fmla="*/ 1515533 w 1515533"/>
                  <a:gd name="connsiteY2" fmla="*/ 0 h 3496733"/>
                  <a:gd name="connsiteX3" fmla="*/ 1435099 w 1515533"/>
                  <a:gd name="connsiteY3" fmla="*/ 3310467 h 3496733"/>
                  <a:gd name="connsiteX4" fmla="*/ 0 w 1515533"/>
                  <a:gd name="connsiteY4" fmla="*/ 3496733 h 3496733"/>
                  <a:gd name="connsiteX0" fmla="*/ 0 w 1435099"/>
                  <a:gd name="connsiteY0" fmla="*/ 3259666 h 3259666"/>
                  <a:gd name="connsiteX1" fmla="*/ 4233 w 1435099"/>
                  <a:gd name="connsiteY1" fmla="*/ 0 h 3259666"/>
                  <a:gd name="connsiteX2" fmla="*/ 1185333 w 1435099"/>
                  <a:gd name="connsiteY2" fmla="*/ 135467 h 3259666"/>
                  <a:gd name="connsiteX3" fmla="*/ 1435099 w 1435099"/>
                  <a:gd name="connsiteY3" fmla="*/ 3073400 h 3259666"/>
                  <a:gd name="connsiteX4" fmla="*/ 0 w 1435099"/>
                  <a:gd name="connsiteY4" fmla="*/ 3259666 h 3259666"/>
                  <a:gd name="connsiteX0" fmla="*/ 0 w 1435099"/>
                  <a:gd name="connsiteY0" fmla="*/ 3403599 h 3403599"/>
                  <a:gd name="connsiteX1" fmla="*/ 4233 w 1435099"/>
                  <a:gd name="connsiteY1" fmla="*/ 143933 h 3403599"/>
                  <a:gd name="connsiteX2" fmla="*/ 1405467 w 1435099"/>
                  <a:gd name="connsiteY2" fmla="*/ 0 h 3403599"/>
                  <a:gd name="connsiteX3" fmla="*/ 1435099 w 1435099"/>
                  <a:gd name="connsiteY3" fmla="*/ 3217333 h 3403599"/>
                  <a:gd name="connsiteX4" fmla="*/ 0 w 1435099"/>
                  <a:gd name="connsiteY4" fmla="*/ 3403599 h 3403599"/>
                  <a:gd name="connsiteX0" fmla="*/ 0 w 1435099"/>
                  <a:gd name="connsiteY0" fmla="*/ 3268133 h 3268133"/>
                  <a:gd name="connsiteX1" fmla="*/ 4233 w 1435099"/>
                  <a:gd name="connsiteY1" fmla="*/ 8467 h 3268133"/>
                  <a:gd name="connsiteX2" fmla="*/ 1329267 w 1435099"/>
                  <a:gd name="connsiteY2" fmla="*/ 0 h 3268133"/>
                  <a:gd name="connsiteX3" fmla="*/ 1435099 w 1435099"/>
                  <a:gd name="connsiteY3" fmla="*/ 3081867 h 3268133"/>
                  <a:gd name="connsiteX4" fmla="*/ 0 w 1435099"/>
                  <a:gd name="connsiteY4" fmla="*/ 3268133 h 3268133"/>
                  <a:gd name="connsiteX0" fmla="*/ 0 w 1435100"/>
                  <a:gd name="connsiteY0" fmla="*/ 3450166 h 3450166"/>
                  <a:gd name="connsiteX1" fmla="*/ 4233 w 1435100"/>
                  <a:gd name="connsiteY1" fmla="*/ 190500 h 3450166"/>
                  <a:gd name="connsiteX2" fmla="*/ 1435100 w 1435100"/>
                  <a:gd name="connsiteY2" fmla="*/ 0 h 3450166"/>
                  <a:gd name="connsiteX3" fmla="*/ 1435099 w 1435100"/>
                  <a:gd name="connsiteY3" fmla="*/ 3263900 h 3450166"/>
                  <a:gd name="connsiteX4" fmla="*/ 0 w 1435100"/>
                  <a:gd name="connsiteY4" fmla="*/ 3450166 h 3450166"/>
                  <a:gd name="connsiteX0" fmla="*/ 0 w 1435100"/>
                  <a:gd name="connsiteY0" fmla="*/ 3450166 h 3450166"/>
                  <a:gd name="connsiteX1" fmla="*/ 71966 w 1435100"/>
                  <a:gd name="connsiteY1" fmla="*/ 309034 h 3450166"/>
                  <a:gd name="connsiteX2" fmla="*/ 1435100 w 1435100"/>
                  <a:gd name="connsiteY2" fmla="*/ 0 h 3450166"/>
                  <a:gd name="connsiteX3" fmla="*/ 1435099 w 1435100"/>
                  <a:gd name="connsiteY3" fmla="*/ 3263900 h 3450166"/>
                  <a:gd name="connsiteX4" fmla="*/ 0 w 1435100"/>
                  <a:gd name="connsiteY4" fmla="*/ 3450166 h 3450166"/>
                  <a:gd name="connsiteX0" fmla="*/ 0 w 1435100"/>
                  <a:gd name="connsiteY0" fmla="*/ 3450166 h 3450166"/>
                  <a:gd name="connsiteX1" fmla="*/ 0 w 1435100"/>
                  <a:gd name="connsiteY1" fmla="*/ 194734 h 3450166"/>
                  <a:gd name="connsiteX2" fmla="*/ 1435100 w 1435100"/>
                  <a:gd name="connsiteY2" fmla="*/ 0 h 3450166"/>
                  <a:gd name="connsiteX3" fmla="*/ 1435099 w 1435100"/>
                  <a:gd name="connsiteY3" fmla="*/ 3263900 h 3450166"/>
                  <a:gd name="connsiteX4" fmla="*/ 0 w 1435100"/>
                  <a:gd name="connsiteY4" fmla="*/ 3450166 h 3450166"/>
                  <a:gd name="connsiteX0" fmla="*/ 0 w 1435100"/>
                  <a:gd name="connsiteY0" fmla="*/ 3450166 h 3450166"/>
                  <a:gd name="connsiteX1" fmla="*/ 0 w 1435100"/>
                  <a:gd name="connsiteY1" fmla="*/ 194734 h 3450166"/>
                  <a:gd name="connsiteX2" fmla="*/ 1435100 w 1435100"/>
                  <a:gd name="connsiteY2" fmla="*/ 0 h 3450166"/>
                  <a:gd name="connsiteX3" fmla="*/ 1346199 w 1435100"/>
                  <a:gd name="connsiteY3" fmla="*/ 3128433 h 3450166"/>
                  <a:gd name="connsiteX4" fmla="*/ 0 w 1435100"/>
                  <a:gd name="connsiteY4" fmla="*/ 3450166 h 3450166"/>
                  <a:gd name="connsiteX0" fmla="*/ 0 w 1435100"/>
                  <a:gd name="connsiteY0" fmla="*/ 3450166 h 3450166"/>
                  <a:gd name="connsiteX1" fmla="*/ 0 w 1435100"/>
                  <a:gd name="connsiteY1" fmla="*/ 194734 h 3450166"/>
                  <a:gd name="connsiteX2" fmla="*/ 1435100 w 1435100"/>
                  <a:gd name="connsiteY2" fmla="*/ 0 h 3450166"/>
                  <a:gd name="connsiteX3" fmla="*/ 1435099 w 1435100"/>
                  <a:gd name="connsiteY3" fmla="*/ 3255433 h 3450166"/>
                  <a:gd name="connsiteX4" fmla="*/ 0 w 1435100"/>
                  <a:gd name="connsiteY4" fmla="*/ 3450166 h 3450166"/>
                  <a:gd name="connsiteX0" fmla="*/ 118533 w 1435100"/>
                  <a:gd name="connsiteY0" fmla="*/ 3314699 h 3314699"/>
                  <a:gd name="connsiteX1" fmla="*/ 0 w 1435100"/>
                  <a:gd name="connsiteY1" fmla="*/ 194734 h 3314699"/>
                  <a:gd name="connsiteX2" fmla="*/ 1435100 w 1435100"/>
                  <a:gd name="connsiteY2" fmla="*/ 0 h 3314699"/>
                  <a:gd name="connsiteX3" fmla="*/ 1435099 w 1435100"/>
                  <a:gd name="connsiteY3" fmla="*/ 3255433 h 3314699"/>
                  <a:gd name="connsiteX4" fmla="*/ 118533 w 1435100"/>
                  <a:gd name="connsiteY4" fmla="*/ 3314699 h 3314699"/>
                  <a:gd name="connsiteX0" fmla="*/ 0 w 1435100"/>
                  <a:gd name="connsiteY0" fmla="*/ 3437466 h 3437466"/>
                  <a:gd name="connsiteX1" fmla="*/ 0 w 1435100"/>
                  <a:gd name="connsiteY1" fmla="*/ 194734 h 3437466"/>
                  <a:gd name="connsiteX2" fmla="*/ 1435100 w 1435100"/>
                  <a:gd name="connsiteY2" fmla="*/ 0 h 3437466"/>
                  <a:gd name="connsiteX3" fmla="*/ 1435099 w 1435100"/>
                  <a:gd name="connsiteY3" fmla="*/ 3255433 h 3437466"/>
                  <a:gd name="connsiteX4" fmla="*/ 0 w 1435100"/>
                  <a:gd name="connsiteY4" fmla="*/ 3437466 h 34374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35100" h="3437466">
                    <a:moveTo>
                      <a:pt x="0" y="3437466"/>
                    </a:moveTo>
                    <a:lnTo>
                      <a:pt x="0" y="194734"/>
                    </a:lnTo>
                    <a:lnTo>
                      <a:pt x="1435100" y="0"/>
                    </a:lnTo>
                    <a:cubicBezTo>
                      <a:pt x="1435100" y="1087967"/>
                      <a:pt x="1435099" y="2167466"/>
                      <a:pt x="1435099" y="3255433"/>
                    </a:cubicBezTo>
                    <a:lnTo>
                      <a:pt x="0" y="3437466"/>
                    </a:lnTo>
                    <a:close/>
                  </a:path>
                </a:pathLst>
              </a:custGeom>
              <a:solidFill>
                <a:srgbClr val="A4ABB1"/>
              </a:solidFill>
              <a:ln w="12700" cap="flat" cmpd="sng" algn="ctr">
                <a:solidFill>
                  <a:srgbClr val="0079C1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685800">
                  <a:defRPr/>
                </a:pPr>
                <a:endParaRPr lang="en-US" sz="1350" kern="0">
                  <a:solidFill>
                    <a:sysClr val="window" lastClr="FFFFFF"/>
                  </a:solidFill>
                  <a:latin typeface="Arial"/>
                </a:endParaRPr>
              </a:p>
            </p:txBody>
          </p:sp>
          <p:sp>
            <p:nvSpPr>
              <p:cNvPr id="181" name="TextBox 180">
                <a:extLst>
                  <a:ext uri="{FF2B5EF4-FFF2-40B4-BE49-F238E27FC236}">
                    <a16:creationId xmlns:a16="http://schemas.microsoft.com/office/drawing/2014/main" id="{8921550A-4F15-F44B-A27A-28226AB2688B}"/>
                  </a:ext>
                </a:extLst>
              </p:cNvPr>
              <p:cNvSpPr txBox="1"/>
              <p:nvPr/>
            </p:nvSpPr>
            <p:spPr>
              <a:xfrm rot="5400000">
                <a:off x="2638662" y="4383913"/>
                <a:ext cx="1212297" cy="30777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rtlCol="0">
                <a:spAutoFit/>
              </a:bodyPr>
              <a:lstStyle/>
              <a:p>
                <a:pPr defTabSz="685800">
                  <a:defRPr/>
                </a:pPr>
                <a:r>
                  <a:rPr lang="en-US" sz="900" b="1" kern="0" dirty="0">
                    <a:solidFill>
                      <a:srgbClr val="000C14"/>
                    </a:solidFill>
                    <a:latin typeface="Calibri"/>
                  </a:rPr>
                  <a:t>Transportation</a:t>
                </a:r>
              </a:p>
            </p:txBody>
          </p:sp>
          <p:sp>
            <p:nvSpPr>
              <p:cNvPr id="182" name="Parallelogram 70">
                <a:extLst>
                  <a:ext uri="{FF2B5EF4-FFF2-40B4-BE49-F238E27FC236}">
                    <a16:creationId xmlns:a16="http://schemas.microsoft.com/office/drawing/2014/main" id="{C242F2BC-9DE5-B748-9BA0-83FE192C4279}"/>
                  </a:ext>
                </a:extLst>
              </p:cNvPr>
              <p:cNvSpPr/>
              <p:nvPr/>
            </p:nvSpPr>
            <p:spPr>
              <a:xfrm flipH="1">
                <a:off x="1702456" y="3981608"/>
                <a:ext cx="1435100" cy="1963805"/>
              </a:xfrm>
              <a:custGeom>
                <a:avLst/>
                <a:gdLst>
                  <a:gd name="connsiteX0" fmla="*/ 0 w 2015067"/>
                  <a:gd name="connsiteY0" fmla="*/ 3412067 h 3412067"/>
                  <a:gd name="connsiteX1" fmla="*/ 503767 w 2015067"/>
                  <a:gd name="connsiteY1" fmla="*/ 0 h 3412067"/>
                  <a:gd name="connsiteX2" fmla="*/ 2015067 w 2015067"/>
                  <a:gd name="connsiteY2" fmla="*/ 0 h 3412067"/>
                  <a:gd name="connsiteX3" fmla="*/ 1511300 w 2015067"/>
                  <a:gd name="connsiteY3" fmla="*/ 3412067 h 3412067"/>
                  <a:gd name="connsiteX4" fmla="*/ 0 w 2015067"/>
                  <a:gd name="connsiteY4" fmla="*/ 3412067 h 3412067"/>
                  <a:gd name="connsiteX0" fmla="*/ 0 w 2015067"/>
                  <a:gd name="connsiteY0" fmla="*/ 3412067 h 3412067"/>
                  <a:gd name="connsiteX1" fmla="*/ 503767 w 2015067"/>
                  <a:gd name="connsiteY1" fmla="*/ 0 h 3412067"/>
                  <a:gd name="connsiteX2" fmla="*/ 2015067 w 2015067"/>
                  <a:gd name="connsiteY2" fmla="*/ 0 h 3412067"/>
                  <a:gd name="connsiteX3" fmla="*/ 1934633 w 2015067"/>
                  <a:gd name="connsiteY3" fmla="*/ 3310467 h 3412067"/>
                  <a:gd name="connsiteX4" fmla="*/ 0 w 2015067"/>
                  <a:gd name="connsiteY4" fmla="*/ 3412067 h 3412067"/>
                  <a:gd name="connsiteX0" fmla="*/ 241300 w 1511300"/>
                  <a:gd name="connsiteY0" fmla="*/ 3386667 h 3386667"/>
                  <a:gd name="connsiteX1" fmla="*/ 0 w 1511300"/>
                  <a:gd name="connsiteY1" fmla="*/ 0 h 3386667"/>
                  <a:gd name="connsiteX2" fmla="*/ 1511300 w 1511300"/>
                  <a:gd name="connsiteY2" fmla="*/ 0 h 3386667"/>
                  <a:gd name="connsiteX3" fmla="*/ 1430866 w 1511300"/>
                  <a:gd name="connsiteY3" fmla="*/ 3310467 h 3386667"/>
                  <a:gd name="connsiteX4" fmla="*/ 241300 w 1511300"/>
                  <a:gd name="connsiteY4" fmla="*/ 3386667 h 3386667"/>
                  <a:gd name="connsiteX0" fmla="*/ 0 w 1515533"/>
                  <a:gd name="connsiteY0" fmla="*/ 3496733 h 3496733"/>
                  <a:gd name="connsiteX1" fmla="*/ 4233 w 1515533"/>
                  <a:gd name="connsiteY1" fmla="*/ 0 h 3496733"/>
                  <a:gd name="connsiteX2" fmla="*/ 1515533 w 1515533"/>
                  <a:gd name="connsiteY2" fmla="*/ 0 h 3496733"/>
                  <a:gd name="connsiteX3" fmla="*/ 1435099 w 1515533"/>
                  <a:gd name="connsiteY3" fmla="*/ 3310467 h 3496733"/>
                  <a:gd name="connsiteX4" fmla="*/ 0 w 1515533"/>
                  <a:gd name="connsiteY4" fmla="*/ 3496733 h 3496733"/>
                  <a:gd name="connsiteX0" fmla="*/ 0 w 1515533"/>
                  <a:gd name="connsiteY0" fmla="*/ 3496733 h 3496733"/>
                  <a:gd name="connsiteX1" fmla="*/ 165099 w 1515533"/>
                  <a:gd name="connsiteY1" fmla="*/ 499534 h 3496733"/>
                  <a:gd name="connsiteX2" fmla="*/ 1515533 w 1515533"/>
                  <a:gd name="connsiteY2" fmla="*/ 0 h 3496733"/>
                  <a:gd name="connsiteX3" fmla="*/ 1435099 w 1515533"/>
                  <a:gd name="connsiteY3" fmla="*/ 3310467 h 3496733"/>
                  <a:gd name="connsiteX4" fmla="*/ 0 w 1515533"/>
                  <a:gd name="connsiteY4" fmla="*/ 3496733 h 3496733"/>
                  <a:gd name="connsiteX0" fmla="*/ 0 w 1515533"/>
                  <a:gd name="connsiteY0" fmla="*/ 3496733 h 3496733"/>
                  <a:gd name="connsiteX1" fmla="*/ 4233 w 1515533"/>
                  <a:gd name="connsiteY1" fmla="*/ 237067 h 3496733"/>
                  <a:gd name="connsiteX2" fmla="*/ 1515533 w 1515533"/>
                  <a:gd name="connsiteY2" fmla="*/ 0 h 3496733"/>
                  <a:gd name="connsiteX3" fmla="*/ 1435099 w 1515533"/>
                  <a:gd name="connsiteY3" fmla="*/ 3310467 h 3496733"/>
                  <a:gd name="connsiteX4" fmla="*/ 0 w 1515533"/>
                  <a:gd name="connsiteY4" fmla="*/ 3496733 h 3496733"/>
                  <a:gd name="connsiteX0" fmla="*/ 0 w 1435099"/>
                  <a:gd name="connsiteY0" fmla="*/ 3259666 h 3259666"/>
                  <a:gd name="connsiteX1" fmla="*/ 4233 w 1435099"/>
                  <a:gd name="connsiteY1" fmla="*/ 0 h 3259666"/>
                  <a:gd name="connsiteX2" fmla="*/ 1185333 w 1435099"/>
                  <a:gd name="connsiteY2" fmla="*/ 135467 h 3259666"/>
                  <a:gd name="connsiteX3" fmla="*/ 1435099 w 1435099"/>
                  <a:gd name="connsiteY3" fmla="*/ 3073400 h 3259666"/>
                  <a:gd name="connsiteX4" fmla="*/ 0 w 1435099"/>
                  <a:gd name="connsiteY4" fmla="*/ 3259666 h 3259666"/>
                  <a:gd name="connsiteX0" fmla="*/ 0 w 1435099"/>
                  <a:gd name="connsiteY0" fmla="*/ 3403599 h 3403599"/>
                  <a:gd name="connsiteX1" fmla="*/ 4233 w 1435099"/>
                  <a:gd name="connsiteY1" fmla="*/ 143933 h 3403599"/>
                  <a:gd name="connsiteX2" fmla="*/ 1405467 w 1435099"/>
                  <a:gd name="connsiteY2" fmla="*/ 0 h 3403599"/>
                  <a:gd name="connsiteX3" fmla="*/ 1435099 w 1435099"/>
                  <a:gd name="connsiteY3" fmla="*/ 3217333 h 3403599"/>
                  <a:gd name="connsiteX4" fmla="*/ 0 w 1435099"/>
                  <a:gd name="connsiteY4" fmla="*/ 3403599 h 3403599"/>
                  <a:gd name="connsiteX0" fmla="*/ 0 w 1435099"/>
                  <a:gd name="connsiteY0" fmla="*/ 3268133 h 3268133"/>
                  <a:gd name="connsiteX1" fmla="*/ 4233 w 1435099"/>
                  <a:gd name="connsiteY1" fmla="*/ 8467 h 3268133"/>
                  <a:gd name="connsiteX2" fmla="*/ 1329267 w 1435099"/>
                  <a:gd name="connsiteY2" fmla="*/ 0 h 3268133"/>
                  <a:gd name="connsiteX3" fmla="*/ 1435099 w 1435099"/>
                  <a:gd name="connsiteY3" fmla="*/ 3081867 h 3268133"/>
                  <a:gd name="connsiteX4" fmla="*/ 0 w 1435099"/>
                  <a:gd name="connsiteY4" fmla="*/ 3268133 h 3268133"/>
                  <a:gd name="connsiteX0" fmla="*/ 0 w 1435100"/>
                  <a:gd name="connsiteY0" fmla="*/ 3450166 h 3450166"/>
                  <a:gd name="connsiteX1" fmla="*/ 4233 w 1435100"/>
                  <a:gd name="connsiteY1" fmla="*/ 190500 h 3450166"/>
                  <a:gd name="connsiteX2" fmla="*/ 1435100 w 1435100"/>
                  <a:gd name="connsiteY2" fmla="*/ 0 h 3450166"/>
                  <a:gd name="connsiteX3" fmla="*/ 1435099 w 1435100"/>
                  <a:gd name="connsiteY3" fmla="*/ 3263900 h 3450166"/>
                  <a:gd name="connsiteX4" fmla="*/ 0 w 1435100"/>
                  <a:gd name="connsiteY4" fmla="*/ 3450166 h 3450166"/>
                  <a:gd name="connsiteX0" fmla="*/ 0 w 1435100"/>
                  <a:gd name="connsiteY0" fmla="*/ 3450166 h 3450166"/>
                  <a:gd name="connsiteX1" fmla="*/ 71966 w 1435100"/>
                  <a:gd name="connsiteY1" fmla="*/ 309034 h 3450166"/>
                  <a:gd name="connsiteX2" fmla="*/ 1435100 w 1435100"/>
                  <a:gd name="connsiteY2" fmla="*/ 0 h 3450166"/>
                  <a:gd name="connsiteX3" fmla="*/ 1435099 w 1435100"/>
                  <a:gd name="connsiteY3" fmla="*/ 3263900 h 3450166"/>
                  <a:gd name="connsiteX4" fmla="*/ 0 w 1435100"/>
                  <a:gd name="connsiteY4" fmla="*/ 3450166 h 3450166"/>
                  <a:gd name="connsiteX0" fmla="*/ 0 w 1435100"/>
                  <a:gd name="connsiteY0" fmla="*/ 3450166 h 3450166"/>
                  <a:gd name="connsiteX1" fmla="*/ 0 w 1435100"/>
                  <a:gd name="connsiteY1" fmla="*/ 194734 h 3450166"/>
                  <a:gd name="connsiteX2" fmla="*/ 1435100 w 1435100"/>
                  <a:gd name="connsiteY2" fmla="*/ 0 h 3450166"/>
                  <a:gd name="connsiteX3" fmla="*/ 1435099 w 1435100"/>
                  <a:gd name="connsiteY3" fmla="*/ 3263900 h 3450166"/>
                  <a:gd name="connsiteX4" fmla="*/ 0 w 1435100"/>
                  <a:gd name="connsiteY4" fmla="*/ 3450166 h 3450166"/>
                  <a:gd name="connsiteX0" fmla="*/ 0 w 1435100"/>
                  <a:gd name="connsiteY0" fmla="*/ 3450166 h 3450166"/>
                  <a:gd name="connsiteX1" fmla="*/ 0 w 1435100"/>
                  <a:gd name="connsiteY1" fmla="*/ 194734 h 3450166"/>
                  <a:gd name="connsiteX2" fmla="*/ 1435100 w 1435100"/>
                  <a:gd name="connsiteY2" fmla="*/ 0 h 3450166"/>
                  <a:gd name="connsiteX3" fmla="*/ 1346199 w 1435100"/>
                  <a:gd name="connsiteY3" fmla="*/ 3128433 h 3450166"/>
                  <a:gd name="connsiteX4" fmla="*/ 0 w 1435100"/>
                  <a:gd name="connsiteY4" fmla="*/ 3450166 h 3450166"/>
                  <a:gd name="connsiteX0" fmla="*/ 0 w 1435100"/>
                  <a:gd name="connsiteY0" fmla="*/ 3450166 h 3450166"/>
                  <a:gd name="connsiteX1" fmla="*/ 0 w 1435100"/>
                  <a:gd name="connsiteY1" fmla="*/ 194734 h 3450166"/>
                  <a:gd name="connsiteX2" fmla="*/ 1435100 w 1435100"/>
                  <a:gd name="connsiteY2" fmla="*/ 0 h 3450166"/>
                  <a:gd name="connsiteX3" fmla="*/ 1435099 w 1435100"/>
                  <a:gd name="connsiteY3" fmla="*/ 3255433 h 3450166"/>
                  <a:gd name="connsiteX4" fmla="*/ 0 w 1435100"/>
                  <a:gd name="connsiteY4" fmla="*/ 3450166 h 3450166"/>
                  <a:gd name="connsiteX0" fmla="*/ 118533 w 1435100"/>
                  <a:gd name="connsiteY0" fmla="*/ 3314699 h 3314699"/>
                  <a:gd name="connsiteX1" fmla="*/ 0 w 1435100"/>
                  <a:gd name="connsiteY1" fmla="*/ 194734 h 3314699"/>
                  <a:gd name="connsiteX2" fmla="*/ 1435100 w 1435100"/>
                  <a:gd name="connsiteY2" fmla="*/ 0 h 3314699"/>
                  <a:gd name="connsiteX3" fmla="*/ 1435099 w 1435100"/>
                  <a:gd name="connsiteY3" fmla="*/ 3255433 h 3314699"/>
                  <a:gd name="connsiteX4" fmla="*/ 118533 w 1435100"/>
                  <a:gd name="connsiteY4" fmla="*/ 3314699 h 3314699"/>
                  <a:gd name="connsiteX0" fmla="*/ 0 w 1435100"/>
                  <a:gd name="connsiteY0" fmla="*/ 3437466 h 3437466"/>
                  <a:gd name="connsiteX1" fmla="*/ 0 w 1435100"/>
                  <a:gd name="connsiteY1" fmla="*/ 194734 h 3437466"/>
                  <a:gd name="connsiteX2" fmla="*/ 1435100 w 1435100"/>
                  <a:gd name="connsiteY2" fmla="*/ 0 h 3437466"/>
                  <a:gd name="connsiteX3" fmla="*/ 1435099 w 1435100"/>
                  <a:gd name="connsiteY3" fmla="*/ 3255433 h 3437466"/>
                  <a:gd name="connsiteX4" fmla="*/ 0 w 1435100"/>
                  <a:gd name="connsiteY4" fmla="*/ 3437466 h 34374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35100" h="3437466">
                    <a:moveTo>
                      <a:pt x="0" y="3437466"/>
                    </a:moveTo>
                    <a:lnTo>
                      <a:pt x="0" y="194734"/>
                    </a:lnTo>
                    <a:lnTo>
                      <a:pt x="1435100" y="0"/>
                    </a:lnTo>
                    <a:cubicBezTo>
                      <a:pt x="1435100" y="1087967"/>
                      <a:pt x="1435099" y="2167466"/>
                      <a:pt x="1435099" y="3255433"/>
                    </a:cubicBezTo>
                    <a:lnTo>
                      <a:pt x="0" y="3437466"/>
                    </a:lnTo>
                    <a:close/>
                  </a:path>
                </a:pathLst>
              </a:custGeom>
              <a:solidFill>
                <a:srgbClr val="A4ABB1"/>
              </a:solidFill>
              <a:ln w="12700" cap="flat" cmpd="sng" algn="ctr">
                <a:solidFill>
                  <a:srgbClr val="0079C1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685800">
                  <a:defRPr/>
                </a:pPr>
                <a:endParaRPr lang="en-US" sz="1350" kern="0">
                  <a:solidFill>
                    <a:sysClr val="window" lastClr="FFFFFF"/>
                  </a:solidFill>
                  <a:latin typeface="Arial"/>
                </a:endParaRPr>
              </a:p>
            </p:txBody>
          </p:sp>
          <p:sp>
            <p:nvSpPr>
              <p:cNvPr id="183" name="TextBox 182">
                <a:extLst>
                  <a:ext uri="{FF2B5EF4-FFF2-40B4-BE49-F238E27FC236}">
                    <a16:creationId xmlns:a16="http://schemas.microsoft.com/office/drawing/2014/main" id="{C1E3B651-C3B2-6D42-8384-0FC652427F13}"/>
                  </a:ext>
                </a:extLst>
              </p:cNvPr>
              <p:cNvSpPr txBox="1"/>
              <p:nvPr/>
            </p:nvSpPr>
            <p:spPr>
              <a:xfrm rot="5400000">
                <a:off x="2642878" y="4221113"/>
                <a:ext cx="780556" cy="30777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rtlCol="0">
                <a:spAutoFit/>
              </a:bodyPr>
              <a:lstStyle/>
              <a:p>
                <a:pPr defTabSz="685800">
                  <a:defRPr/>
                </a:pPr>
                <a:r>
                  <a:rPr lang="en-US" sz="900" b="1" kern="0" dirty="0">
                    <a:solidFill>
                      <a:srgbClr val="000C14"/>
                    </a:solidFill>
                    <a:latin typeface="Calibri"/>
                  </a:rPr>
                  <a:t>Thermal</a:t>
                </a:r>
              </a:p>
            </p:txBody>
          </p:sp>
          <p:grpSp>
            <p:nvGrpSpPr>
              <p:cNvPr id="184" name="Group 183">
                <a:extLst>
                  <a:ext uri="{FF2B5EF4-FFF2-40B4-BE49-F238E27FC236}">
                    <a16:creationId xmlns:a16="http://schemas.microsoft.com/office/drawing/2014/main" id="{BDA3B209-416E-634F-AAF0-2F07667EBEFC}"/>
                  </a:ext>
                </a:extLst>
              </p:cNvPr>
              <p:cNvGrpSpPr/>
              <p:nvPr/>
            </p:nvGrpSpPr>
            <p:grpSpPr>
              <a:xfrm>
                <a:off x="1082977" y="4024568"/>
                <a:ext cx="1902824" cy="2047968"/>
                <a:chOff x="1082977" y="1972598"/>
                <a:chExt cx="1902824" cy="2047968"/>
              </a:xfrm>
            </p:grpSpPr>
            <p:grpSp>
              <p:nvGrpSpPr>
                <p:cNvPr id="185" name="Group 184">
                  <a:extLst>
                    <a:ext uri="{FF2B5EF4-FFF2-40B4-BE49-F238E27FC236}">
                      <a16:creationId xmlns:a16="http://schemas.microsoft.com/office/drawing/2014/main" id="{8A4FBE50-BD75-0D47-94C3-963C745E64D1}"/>
                    </a:ext>
                  </a:extLst>
                </p:cNvPr>
                <p:cNvGrpSpPr/>
                <p:nvPr/>
              </p:nvGrpSpPr>
              <p:grpSpPr>
                <a:xfrm>
                  <a:off x="1082977" y="1972598"/>
                  <a:ext cx="1853336" cy="2047968"/>
                  <a:chOff x="4085166" y="2413848"/>
                  <a:chExt cx="1853336" cy="3584785"/>
                </a:xfrm>
                <a:solidFill>
                  <a:srgbClr val="FFFFFF">
                    <a:alpha val="90000"/>
                  </a:srgbClr>
                </a:solidFill>
              </p:grpSpPr>
              <p:sp>
                <p:nvSpPr>
                  <p:cNvPr id="191" name="Parallelogram 70">
                    <a:extLst>
                      <a:ext uri="{FF2B5EF4-FFF2-40B4-BE49-F238E27FC236}">
                        <a16:creationId xmlns:a16="http://schemas.microsoft.com/office/drawing/2014/main" id="{BA94BDFE-04E8-F049-A110-18216F79E859}"/>
                      </a:ext>
                    </a:extLst>
                  </p:cNvPr>
                  <p:cNvSpPr/>
                  <p:nvPr/>
                </p:nvSpPr>
                <p:spPr>
                  <a:xfrm flipH="1">
                    <a:off x="4503402" y="2413848"/>
                    <a:ext cx="1435100" cy="3437465"/>
                  </a:xfrm>
                  <a:custGeom>
                    <a:avLst/>
                    <a:gdLst>
                      <a:gd name="connsiteX0" fmla="*/ 0 w 2015067"/>
                      <a:gd name="connsiteY0" fmla="*/ 3412067 h 3412067"/>
                      <a:gd name="connsiteX1" fmla="*/ 503767 w 2015067"/>
                      <a:gd name="connsiteY1" fmla="*/ 0 h 3412067"/>
                      <a:gd name="connsiteX2" fmla="*/ 2015067 w 2015067"/>
                      <a:gd name="connsiteY2" fmla="*/ 0 h 3412067"/>
                      <a:gd name="connsiteX3" fmla="*/ 1511300 w 2015067"/>
                      <a:gd name="connsiteY3" fmla="*/ 3412067 h 3412067"/>
                      <a:gd name="connsiteX4" fmla="*/ 0 w 2015067"/>
                      <a:gd name="connsiteY4" fmla="*/ 3412067 h 3412067"/>
                      <a:gd name="connsiteX0" fmla="*/ 0 w 2015067"/>
                      <a:gd name="connsiteY0" fmla="*/ 3412067 h 3412067"/>
                      <a:gd name="connsiteX1" fmla="*/ 503767 w 2015067"/>
                      <a:gd name="connsiteY1" fmla="*/ 0 h 3412067"/>
                      <a:gd name="connsiteX2" fmla="*/ 2015067 w 2015067"/>
                      <a:gd name="connsiteY2" fmla="*/ 0 h 3412067"/>
                      <a:gd name="connsiteX3" fmla="*/ 1934633 w 2015067"/>
                      <a:gd name="connsiteY3" fmla="*/ 3310467 h 3412067"/>
                      <a:gd name="connsiteX4" fmla="*/ 0 w 2015067"/>
                      <a:gd name="connsiteY4" fmla="*/ 3412067 h 3412067"/>
                      <a:gd name="connsiteX0" fmla="*/ 241300 w 1511300"/>
                      <a:gd name="connsiteY0" fmla="*/ 3386667 h 3386667"/>
                      <a:gd name="connsiteX1" fmla="*/ 0 w 1511300"/>
                      <a:gd name="connsiteY1" fmla="*/ 0 h 3386667"/>
                      <a:gd name="connsiteX2" fmla="*/ 1511300 w 1511300"/>
                      <a:gd name="connsiteY2" fmla="*/ 0 h 3386667"/>
                      <a:gd name="connsiteX3" fmla="*/ 1430866 w 1511300"/>
                      <a:gd name="connsiteY3" fmla="*/ 3310467 h 3386667"/>
                      <a:gd name="connsiteX4" fmla="*/ 241300 w 1511300"/>
                      <a:gd name="connsiteY4" fmla="*/ 3386667 h 3386667"/>
                      <a:gd name="connsiteX0" fmla="*/ 0 w 1515533"/>
                      <a:gd name="connsiteY0" fmla="*/ 3496733 h 3496733"/>
                      <a:gd name="connsiteX1" fmla="*/ 4233 w 1515533"/>
                      <a:gd name="connsiteY1" fmla="*/ 0 h 3496733"/>
                      <a:gd name="connsiteX2" fmla="*/ 1515533 w 1515533"/>
                      <a:gd name="connsiteY2" fmla="*/ 0 h 3496733"/>
                      <a:gd name="connsiteX3" fmla="*/ 1435099 w 1515533"/>
                      <a:gd name="connsiteY3" fmla="*/ 3310467 h 3496733"/>
                      <a:gd name="connsiteX4" fmla="*/ 0 w 1515533"/>
                      <a:gd name="connsiteY4" fmla="*/ 3496733 h 3496733"/>
                      <a:gd name="connsiteX0" fmla="*/ 0 w 1515533"/>
                      <a:gd name="connsiteY0" fmla="*/ 3496733 h 3496733"/>
                      <a:gd name="connsiteX1" fmla="*/ 165099 w 1515533"/>
                      <a:gd name="connsiteY1" fmla="*/ 499534 h 3496733"/>
                      <a:gd name="connsiteX2" fmla="*/ 1515533 w 1515533"/>
                      <a:gd name="connsiteY2" fmla="*/ 0 h 3496733"/>
                      <a:gd name="connsiteX3" fmla="*/ 1435099 w 1515533"/>
                      <a:gd name="connsiteY3" fmla="*/ 3310467 h 3496733"/>
                      <a:gd name="connsiteX4" fmla="*/ 0 w 1515533"/>
                      <a:gd name="connsiteY4" fmla="*/ 3496733 h 3496733"/>
                      <a:gd name="connsiteX0" fmla="*/ 0 w 1515533"/>
                      <a:gd name="connsiteY0" fmla="*/ 3496733 h 3496733"/>
                      <a:gd name="connsiteX1" fmla="*/ 4233 w 1515533"/>
                      <a:gd name="connsiteY1" fmla="*/ 237067 h 3496733"/>
                      <a:gd name="connsiteX2" fmla="*/ 1515533 w 1515533"/>
                      <a:gd name="connsiteY2" fmla="*/ 0 h 3496733"/>
                      <a:gd name="connsiteX3" fmla="*/ 1435099 w 1515533"/>
                      <a:gd name="connsiteY3" fmla="*/ 3310467 h 3496733"/>
                      <a:gd name="connsiteX4" fmla="*/ 0 w 1515533"/>
                      <a:gd name="connsiteY4" fmla="*/ 3496733 h 3496733"/>
                      <a:gd name="connsiteX0" fmla="*/ 0 w 1435099"/>
                      <a:gd name="connsiteY0" fmla="*/ 3259666 h 3259666"/>
                      <a:gd name="connsiteX1" fmla="*/ 4233 w 1435099"/>
                      <a:gd name="connsiteY1" fmla="*/ 0 h 3259666"/>
                      <a:gd name="connsiteX2" fmla="*/ 1185333 w 1435099"/>
                      <a:gd name="connsiteY2" fmla="*/ 135467 h 3259666"/>
                      <a:gd name="connsiteX3" fmla="*/ 1435099 w 1435099"/>
                      <a:gd name="connsiteY3" fmla="*/ 3073400 h 3259666"/>
                      <a:gd name="connsiteX4" fmla="*/ 0 w 1435099"/>
                      <a:gd name="connsiteY4" fmla="*/ 3259666 h 3259666"/>
                      <a:gd name="connsiteX0" fmla="*/ 0 w 1435099"/>
                      <a:gd name="connsiteY0" fmla="*/ 3403599 h 3403599"/>
                      <a:gd name="connsiteX1" fmla="*/ 4233 w 1435099"/>
                      <a:gd name="connsiteY1" fmla="*/ 143933 h 3403599"/>
                      <a:gd name="connsiteX2" fmla="*/ 1405467 w 1435099"/>
                      <a:gd name="connsiteY2" fmla="*/ 0 h 3403599"/>
                      <a:gd name="connsiteX3" fmla="*/ 1435099 w 1435099"/>
                      <a:gd name="connsiteY3" fmla="*/ 3217333 h 3403599"/>
                      <a:gd name="connsiteX4" fmla="*/ 0 w 1435099"/>
                      <a:gd name="connsiteY4" fmla="*/ 3403599 h 3403599"/>
                      <a:gd name="connsiteX0" fmla="*/ 0 w 1435099"/>
                      <a:gd name="connsiteY0" fmla="*/ 3268133 h 3268133"/>
                      <a:gd name="connsiteX1" fmla="*/ 4233 w 1435099"/>
                      <a:gd name="connsiteY1" fmla="*/ 8467 h 3268133"/>
                      <a:gd name="connsiteX2" fmla="*/ 1329267 w 1435099"/>
                      <a:gd name="connsiteY2" fmla="*/ 0 h 3268133"/>
                      <a:gd name="connsiteX3" fmla="*/ 1435099 w 1435099"/>
                      <a:gd name="connsiteY3" fmla="*/ 3081867 h 3268133"/>
                      <a:gd name="connsiteX4" fmla="*/ 0 w 1435099"/>
                      <a:gd name="connsiteY4" fmla="*/ 3268133 h 3268133"/>
                      <a:gd name="connsiteX0" fmla="*/ 0 w 1435100"/>
                      <a:gd name="connsiteY0" fmla="*/ 3450166 h 3450166"/>
                      <a:gd name="connsiteX1" fmla="*/ 4233 w 1435100"/>
                      <a:gd name="connsiteY1" fmla="*/ 190500 h 3450166"/>
                      <a:gd name="connsiteX2" fmla="*/ 1435100 w 1435100"/>
                      <a:gd name="connsiteY2" fmla="*/ 0 h 3450166"/>
                      <a:gd name="connsiteX3" fmla="*/ 1435099 w 1435100"/>
                      <a:gd name="connsiteY3" fmla="*/ 3263900 h 3450166"/>
                      <a:gd name="connsiteX4" fmla="*/ 0 w 1435100"/>
                      <a:gd name="connsiteY4" fmla="*/ 3450166 h 3450166"/>
                      <a:gd name="connsiteX0" fmla="*/ 0 w 1435100"/>
                      <a:gd name="connsiteY0" fmla="*/ 3450166 h 3450166"/>
                      <a:gd name="connsiteX1" fmla="*/ 71966 w 1435100"/>
                      <a:gd name="connsiteY1" fmla="*/ 309034 h 3450166"/>
                      <a:gd name="connsiteX2" fmla="*/ 1435100 w 1435100"/>
                      <a:gd name="connsiteY2" fmla="*/ 0 h 3450166"/>
                      <a:gd name="connsiteX3" fmla="*/ 1435099 w 1435100"/>
                      <a:gd name="connsiteY3" fmla="*/ 3263900 h 3450166"/>
                      <a:gd name="connsiteX4" fmla="*/ 0 w 1435100"/>
                      <a:gd name="connsiteY4" fmla="*/ 3450166 h 3450166"/>
                      <a:gd name="connsiteX0" fmla="*/ 0 w 1435100"/>
                      <a:gd name="connsiteY0" fmla="*/ 3450166 h 3450166"/>
                      <a:gd name="connsiteX1" fmla="*/ 0 w 1435100"/>
                      <a:gd name="connsiteY1" fmla="*/ 194734 h 3450166"/>
                      <a:gd name="connsiteX2" fmla="*/ 1435100 w 1435100"/>
                      <a:gd name="connsiteY2" fmla="*/ 0 h 3450166"/>
                      <a:gd name="connsiteX3" fmla="*/ 1435099 w 1435100"/>
                      <a:gd name="connsiteY3" fmla="*/ 3263900 h 3450166"/>
                      <a:gd name="connsiteX4" fmla="*/ 0 w 1435100"/>
                      <a:gd name="connsiteY4" fmla="*/ 3450166 h 3450166"/>
                      <a:gd name="connsiteX0" fmla="*/ 0 w 1435100"/>
                      <a:gd name="connsiteY0" fmla="*/ 3450166 h 3450166"/>
                      <a:gd name="connsiteX1" fmla="*/ 0 w 1435100"/>
                      <a:gd name="connsiteY1" fmla="*/ 194734 h 3450166"/>
                      <a:gd name="connsiteX2" fmla="*/ 1435100 w 1435100"/>
                      <a:gd name="connsiteY2" fmla="*/ 0 h 3450166"/>
                      <a:gd name="connsiteX3" fmla="*/ 1346199 w 1435100"/>
                      <a:gd name="connsiteY3" fmla="*/ 3128433 h 3450166"/>
                      <a:gd name="connsiteX4" fmla="*/ 0 w 1435100"/>
                      <a:gd name="connsiteY4" fmla="*/ 3450166 h 3450166"/>
                      <a:gd name="connsiteX0" fmla="*/ 0 w 1435100"/>
                      <a:gd name="connsiteY0" fmla="*/ 3450166 h 3450166"/>
                      <a:gd name="connsiteX1" fmla="*/ 0 w 1435100"/>
                      <a:gd name="connsiteY1" fmla="*/ 194734 h 3450166"/>
                      <a:gd name="connsiteX2" fmla="*/ 1435100 w 1435100"/>
                      <a:gd name="connsiteY2" fmla="*/ 0 h 3450166"/>
                      <a:gd name="connsiteX3" fmla="*/ 1435099 w 1435100"/>
                      <a:gd name="connsiteY3" fmla="*/ 3255433 h 3450166"/>
                      <a:gd name="connsiteX4" fmla="*/ 0 w 1435100"/>
                      <a:gd name="connsiteY4" fmla="*/ 3450166 h 3450166"/>
                      <a:gd name="connsiteX0" fmla="*/ 118533 w 1435100"/>
                      <a:gd name="connsiteY0" fmla="*/ 3314699 h 3314699"/>
                      <a:gd name="connsiteX1" fmla="*/ 0 w 1435100"/>
                      <a:gd name="connsiteY1" fmla="*/ 194734 h 3314699"/>
                      <a:gd name="connsiteX2" fmla="*/ 1435100 w 1435100"/>
                      <a:gd name="connsiteY2" fmla="*/ 0 h 3314699"/>
                      <a:gd name="connsiteX3" fmla="*/ 1435099 w 1435100"/>
                      <a:gd name="connsiteY3" fmla="*/ 3255433 h 3314699"/>
                      <a:gd name="connsiteX4" fmla="*/ 118533 w 1435100"/>
                      <a:gd name="connsiteY4" fmla="*/ 3314699 h 3314699"/>
                      <a:gd name="connsiteX0" fmla="*/ 0 w 1435100"/>
                      <a:gd name="connsiteY0" fmla="*/ 3437466 h 3437466"/>
                      <a:gd name="connsiteX1" fmla="*/ 0 w 1435100"/>
                      <a:gd name="connsiteY1" fmla="*/ 194734 h 3437466"/>
                      <a:gd name="connsiteX2" fmla="*/ 1435100 w 1435100"/>
                      <a:gd name="connsiteY2" fmla="*/ 0 h 3437466"/>
                      <a:gd name="connsiteX3" fmla="*/ 1435099 w 1435100"/>
                      <a:gd name="connsiteY3" fmla="*/ 3255433 h 3437466"/>
                      <a:gd name="connsiteX4" fmla="*/ 0 w 1435100"/>
                      <a:gd name="connsiteY4" fmla="*/ 3437466 h 343746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435100" h="3437466">
                        <a:moveTo>
                          <a:pt x="0" y="3437466"/>
                        </a:moveTo>
                        <a:lnTo>
                          <a:pt x="0" y="194734"/>
                        </a:lnTo>
                        <a:lnTo>
                          <a:pt x="1435100" y="0"/>
                        </a:lnTo>
                        <a:cubicBezTo>
                          <a:pt x="1435100" y="1087967"/>
                          <a:pt x="1435099" y="2167466"/>
                          <a:pt x="1435099" y="3255433"/>
                        </a:cubicBezTo>
                        <a:lnTo>
                          <a:pt x="0" y="3437466"/>
                        </a:lnTo>
                        <a:close/>
                      </a:path>
                    </a:pathLst>
                  </a:custGeom>
                  <a:solidFill>
                    <a:srgbClr val="A4ABB1"/>
                  </a:solidFill>
                  <a:ln w="12700" cap="flat" cmpd="sng" algn="ctr">
                    <a:solidFill>
                      <a:srgbClr val="0079C1"/>
                    </a:solidFill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algn="ctr" defTabSz="685800">
                      <a:defRPr/>
                    </a:pPr>
                    <a:endParaRPr lang="en-US" sz="1350" kern="0">
                      <a:solidFill>
                        <a:sysClr val="window" lastClr="FFFFFF"/>
                      </a:solidFill>
                      <a:latin typeface="Arial"/>
                    </a:endParaRPr>
                  </a:p>
                </p:txBody>
              </p:sp>
              <p:sp>
                <p:nvSpPr>
                  <p:cNvPr id="192" name="Parallelogram 70">
                    <a:extLst>
                      <a:ext uri="{FF2B5EF4-FFF2-40B4-BE49-F238E27FC236}">
                        <a16:creationId xmlns:a16="http://schemas.microsoft.com/office/drawing/2014/main" id="{EDA26C6D-F9C8-E645-B40C-E4A4261DA752}"/>
                      </a:ext>
                    </a:extLst>
                  </p:cNvPr>
                  <p:cNvSpPr/>
                  <p:nvPr/>
                </p:nvSpPr>
                <p:spPr>
                  <a:xfrm flipH="1">
                    <a:off x="4285818" y="2487507"/>
                    <a:ext cx="1435100" cy="3437465"/>
                  </a:xfrm>
                  <a:custGeom>
                    <a:avLst/>
                    <a:gdLst>
                      <a:gd name="connsiteX0" fmla="*/ 0 w 2015067"/>
                      <a:gd name="connsiteY0" fmla="*/ 3412067 h 3412067"/>
                      <a:gd name="connsiteX1" fmla="*/ 503767 w 2015067"/>
                      <a:gd name="connsiteY1" fmla="*/ 0 h 3412067"/>
                      <a:gd name="connsiteX2" fmla="*/ 2015067 w 2015067"/>
                      <a:gd name="connsiteY2" fmla="*/ 0 h 3412067"/>
                      <a:gd name="connsiteX3" fmla="*/ 1511300 w 2015067"/>
                      <a:gd name="connsiteY3" fmla="*/ 3412067 h 3412067"/>
                      <a:gd name="connsiteX4" fmla="*/ 0 w 2015067"/>
                      <a:gd name="connsiteY4" fmla="*/ 3412067 h 3412067"/>
                      <a:gd name="connsiteX0" fmla="*/ 0 w 2015067"/>
                      <a:gd name="connsiteY0" fmla="*/ 3412067 h 3412067"/>
                      <a:gd name="connsiteX1" fmla="*/ 503767 w 2015067"/>
                      <a:gd name="connsiteY1" fmla="*/ 0 h 3412067"/>
                      <a:gd name="connsiteX2" fmla="*/ 2015067 w 2015067"/>
                      <a:gd name="connsiteY2" fmla="*/ 0 h 3412067"/>
                      <a:gd name="connsiteX3" fmla="*/ 1934633 w 2015067"/>
                      <a:gd name="connsiteY3" fmla="*/ 3310467 h 3412067"/>
                      <a:gd name="connsiteX4" fmla="*/ 0 w 2015067"/>
                      <a:gd name="connsiteY4" fmla="*/ 3412067 h 3412067"/>
                      <a:gd name="connsiteX0" fmla="*/ 241300 w 1511300"/>
                      <a:gd name="connsiteY0" fmla="*/ 3386667 h 3386667"/>
                      <a:gd name="connsiteX1" fmla="*/ 0 w 1511300"/>
                      <a:gd name="connsiteY1" fmla="*/ 0 h 3386667"/>
                      <a:gd name="connsiteX2" fmla="*/ 1511300 w 1511300"/>
                      <a:gd name="connsiteY2" fmla="*/ 0 h 3386667"/>
                      <a:gd name="connsiteX3" fmla="*/ 1430866 w 1511300"/>
                      <a:gd name="connsiteY3" fmla="*/ 3310467 h 3386667"/>
                      <a:gd name="connsiteX4" fmla="*/ 241300 w 1511300"/>
                      <a:gd name="connsiteY4" fmla="*/ 3386667 h 3386667"/>
                      <a:gd name="connsiteX0" fmla="*/ 0 w 1515533"/>
                      <a:gd name="connsiteY0" fmla="*/ 3496733 h 3496733"/>
                      <a:gd name="connsiteX1" fmla="*/ 4233 w 1515533"/>
                      <a:gd name="connsiteY1" fmla="*/ 0 h 3496733"/>
                      <a:gd name="connsiteX2" fmla="*/ 1515533 w 1515533"/>
                      <a:gd name="connsiteY2" fmla="*/ 0 h 3496733"/>
                      <a:gd name="connsiteX3" fmla="*/ 1435099 w 1515533"/>
                      <a:gd name="connsiteY3" fmla="*/ 3310467 h 3496733"/>
                      <a:gd name="connsiteX4" fmla="*/ 0 w 1515533"/>
                      <a:gd name="connsiteY4" fmla="*/ 3496733 h 3496733"/>
                      <a:gd name="connsiteX0" fmla="*/ 0 w 1515533"/>
                      <a:gd name="connsiteY0" fmla="*/ 3496733 h 3496733"/>
                      <a:gd name="connsiteX1" fmla="*/ 165099 w 1515533"/>
                      <a:gd name="connsiteY1" fmla="*/ 499534 h 3496733"/>
                      <a:gd name="connsiteX2" fmla="*/ 1515533 w 1515533"/>
                      <a:gd name="connsiteY2" fmla="*/ 0 h 3496733"/>
                      <a:gd name="connsiteX3" fmla="*/ 1435099 w 1515533"/>
                      <a:gd name="connsiteY3" fmla="*/ 3310467 h 3496733"/>
                      <a:gd name="connsiteX4" fmla="*/ 0 w 1515533"/>
                      <a:gd name="connsiteY4" fmla="*/ 3496733 h 3496733"/>
                      <a:gd name="connsiteX0" fmla="*/ 0 w 1515533"/>
                      <a:gd name="connsiteY0" fmla="*/ 3496733 h 3496733"/>
                      <a:gd name="connsiteX1" fmla="*/ 4233 w 1515533"/>
                      <a:gd name="connsiteY1" fmla="*/ 237067 h 3496733"/>
                      <a:gd name="connsiteX2" fmla="*/ 1515533 w 1515533"/>
                      <a:gd name="connsiteY2" fmla="*/ 0 h 3496733"/>
                      <a:gd name="connsiteX3" fmla="*/ 1435099 w 1515533"/>
                      <a:gd name="connsiteY3" fmla="*/ 3310467 h 3496733"/>
                      <a:gd name="connsiteX4" fmla="*/ 0 w 1515533"/>
                      <a:gd name="connsiteY4" fmla="*/ 3496733 h 3496733"/>
                      <a:gd name="connsiteX0" fmla="*/ 0 w 1435099"/>
                      <a:gd name="connsiteY0" fmla="*/ 3259666 h 3259666"/>
                      <a:gd name="connsiteX1" fmla="*/ 4233 w 1435099"/>
                      <a:gd name="connsiteY1" fmla="*/ 0 h 3259666"/>
                      <a:gd name="connsiteX2" fmla="*/ 1185333 w 1435099"/>
                      <a:gd name="connsiteY2" fmla="*/ 135467 h 3259666"/>
                      <a:gd name="connsiteX3" fmla="*/ 1435099 w 1435099"/>
                      <a:gd name="connsiteY3" fmla="*/ 3073400 h 3259666"/>
                      <a:gd name="connsiteX4" fmla="*/ 0 w 1435099"/>
                      <a:gd name="connsiteY4" fmla="*/ 3259666 h 3259666"/>
                      <a:gd name="connsiteX0" fmla="*/ 0 w 1435099"/>
                      <a:gd name="connsiteY0" fmla="*/ 3403599 h 3403599"/>
                      <a:gd name="connsiteX1" fmla="*/ 4233 w 1435099"/>
                      <a:gd name="connsiteY1" fmla="*/ 143933 h 3403599"/>
                      <a:gd name="connsiteX2" fmla="*/ 1405467 w 1435099"/>
                      <a:gd name="connsiteY2" fmla="*/ 0 h 3403599"/>
                      <a:gd name="connsiteX3" fmla="*/ 1435099 w 1435099"/>
                      <a:gd name="connsiteY3" fmla="*/ 3217333 h 3403599"/>
                      <a:gd name="connsiteX4" fmla="*/ 0 w 1435099"/>
                      <a:gd name="connsiteY4" fmla="*/ 3403599 h 3403599"/>
                      <a:gd name="connsiteX0" fmla="*/ 0 w 1435099"/>
                      <a:gd name="connsiteY0" fmla="*/ 3268133 h 3268133"/>
                      <a:gd name="connsiteX1" fmla="*/ 4233 w 1435099"/>
                      <a:gd name="connsiteY1" fmla="*/ 8467 h 3268133"/>
                      <a:gd name="connsiteX2" fmla="*/ 1329267 w 1435099"/>
                      <a:gd name="connsiteY2" fmla="*/ 0 h 3268133"/>
                      <a:gd name="connsiteX3" fmla="*/ 1435099 w 1435099"/>
                      <a:gd name="connsiteY3" fmla="*/ 3081867 h 3268133"/>
                      <a:gd name="connsiteX4" fmla="*/ 0 w 1435099"/>
                      <a:gd name="connsiteY4" fmla="*/ 3268133 h 3268133"/>
                      <a:gd name="connsiteX0" fmla="*/ 0 w 1435100"/>
                      <a:gd name="connsiteY0" fmla="*/ 3450166 h 3450166"/>
                      <a:gd name="connsiteX1" fmla="*/ 4233 w 1435100"/>
                      <a:gd name="connsiteY1" fmla="*/ 190500 h 3450166"/>
                      <a:gd name="connsiteX2" fmla="*/ 1435100 w 1435100"/>
                      <a:gd name="connsiteY2" fmla="*/ 0 h 3450166"/>
                      <a:gd name="connsiteX3" fmla="*/ 1435099 w 1435100"/>
                      <a:gd name="connsiteY3" fmla="*/ 3263900 h 3450166"/>
                      <a:gd name="connsiteX4" fmla="*/ 0 w 1435100"/>
                      <a:gd name="connsiteY4" fmla="*/ 3450166 h 3450166"/>
                      <a:gd name="connsiteX0" fmla="*/ 0 w 1435100"/>
                      <a:gd name="connsiteY0" fmla="*/ 3450166 h 3450166"/>
                      <a:gd name="connsiteX1" fmla="*/ 71966 w 1435100"/>
                      <a:gd name="connsiteY1" fmla="*/ 309034 h 3450166"/>
                      <a:gd name="connsiteX2" fmla="*/ 1435100 w 1435100"/>
                      <a:gd name="connsiteY2" fmla="*/ 0 h 3450166"/>
                      <a:gd name="connsiteX3" fmla="*/ 1435099 w 1435100"/>
                      <a:gd name="connsiteY3" fmla="*/ 3263900 h 3450166"/>
                      <a:gd name="connsiteX4" fmla="*/ 0 w 1435100"/>
                      <a:gd name="connsiteY4" fmla="*/ 3450166 h 3450166"/>
                      <a:gd name="connsiteX0" fmla="*/ 0 w 1435100"/>
                      <a:gd name="connsiteY0" fmla="*/ 3450166 h 3450166"/>
                      <a:gd name="connsiteX1" fmla="*/ 0 w 1435100"/>
                      <a:gd name="connsiteY1" fmla="*/ 194734 h 3450166"/>
                      <a:gd name="connsiteX2" fmla="*/ 1435100 w 1435100"/>
                      <a:gd name="connsiteY2" fmla="*/ 0 h 3450166"/>
                      <a:gd name="connsiteX3" fmla="*/ 1435099 w 1435100"/>
                      <a:gd name="connsiteY3" fmla="*/ 3263900 h 3450166"/>
                      <a:gd name="connsiteX4" fmla="*/ 0 w 1435100"/>
                      <a:gd name="connsiteY4" fmla="*/ 3450166 h 3450166"/>
                      <a:gd name="connsiteX0" fmla="*/ 0 w 1435100"/>
                      <a:gd name="connsiteY0" fmla="*/ 3450166 h 3450166"/>
                      <a:gd name="connsiteX1" fmla="*/ 0 w 1435100"/>
                      <a:gd name="connsiteY1" fmla="*/ 194734 h 3450166"/>
                      <a:gd name="connsiteX2" fmla="*/ 1435100 w 1435100"/>
                      <a:gd name="connsiteY2" fmla="*/ 0 h 3450166"/>
                      <a:gd name="connsiteX3" fmla="*/ 1346199 w 1435100"/>
                      <a:gd name="connsiteY3" fmla="*/ 3128433 h 3450166"/>
                      <a:gd name="connsiteX4" fmla="*/ 0 w 1435100"/>
                      <a:gd name="connsiteY4" fmla="*/ 3450166 h 3450166"/>
                      <a:gd name="connsiteX0" fmla="*/ 0 w 1435100"/>
                      <a:gd name="connsiteY0" fmla="*/ 3450166 h 3450166"/>
                      <a:gd name="connsiteX1" fmla="*/ 0 w 1435100"/>
                      <a:gd name="connsiteY1" fmla="*/ 194734 h 3450166"/>
                      <a:gd name="connsiteX2" fmla="*/ 1435100 w 1435100"/>
                      <a:gd name="connsiteY2" fmla="*/ 0 h 3450166"/>
                      <a:gd name="connsiteX3" fmla="*/ 1435099 w 1435100"/>
                      <a:gd name="connsiteY3" fmla="*/ 3255433 h 3450166"/>
                      <a:gd name="connsiteX4" fmla="*/ 0 w 1435100"/>
                      <a:gd name="connsiteY4" fmla="*/ 3450166 h 3450166"/>
                      <a:gd name="connsiteX0" fmla="*/ 118533 w 1435100"/>
                      <a:gd name="connsiteY0" fmla="*/ 3314699 h 3314699"/>
                      <a:gd name="connsiteX1" fmla="*/ 0 w 1435100"/>
                      <a:gd name="connsiteY1" fmla="*/ 194734 h 3314699"/>
                      <a:gd name="connsiteX2" fmla="*/ 1435100 w 1435100"/>
                      <a:gd name="connsiteY2" fmla="*/ 0 h 3314699"/>
                      <a:gd name="connsiteX3" fmla="*/ 1435099 w 1435100"/>
                      <a:gd name="connsiteY3" fmla="*/ 3255433 h 3314699"/>
                      <a:gd name="connsiteX4" fmla="*/ 118533 w 1435100"/>
                      <a:gd name="connsiteY4" fmla="*/ 3314699 h 3314699"/>
                      <a:gd name="connsiteX0" fmla="*/ 0 w 1435100"/>
                      <a:gd name="connsiteY0" fmla="*/ 3437466 h 3437466"/>
                      <a:gd name="connsiteX1" fmla="*/ 0 w 1435100"/>
                      <a:gd name="connsiteY1" fmla="*/ 194734 h 3437466"/>
                      <a:gd name="connsiteX2" fmla="*/ 1435100 w 1435100"/>
                      <a:gd name="connsiteY2" fmla="*/ 0 h 3437466"/>
                      <a:gd name="connsiteX3" fmla="*/ 1435099 w 1435100"/>
                      <a:gd name="connsiteY3" fmla="*/ 3255433 h 3437466"/>
                      <a:gd name="connsiteX4" fmla="*/ 0 w 1435100"/>
                      <a:gd name="connsiteY4" fmla="*/ 3437466 h 343746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435100" h="3437466">
                        <a:moveTo>
                          <a:pt x="0" y="3437466"/>
                        </a:moveTo>
                        <a:lnTo>
                          <a:pt x="0" y="194734"/>
                        </a:lnTo>
                        <a:lnTo>
                          <a:pt x="1435100" y="0"/>
                        </a:lnTo>
                        <a:cubicBezTo>
                          <a:pt x="1435100" y="1087967"/>
                          <a:pt x="1435099" y="2167466"/>
                          <a:pt x="1435099" y="3255433"/>
                        </a:cubicBezTo>
                        <a:lnTo>
                          <a:pt x="0" y="3437466"/>
                        </a:lnTo>
                        <a:close/>
                      </a:path>
                    </a:pathLst>
                  </a:custGeom>
                  <a:solidFill>
                    <a:srgbClr val="A4ABB1"/>
                  </a:solidFill>
                  <a:ln w="12700" cap="flat" cmpd="sng" algn="ctr">
                    <a:solidFill>
                      <a:srgbClr val="0079C1"/>
                    </a:solidFill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algn="ctr" defTabSz="685800">
                      <a:defRPr/>
                    </a:pPr>
                    <a:endParaRPr lang="en-US" sz="1350" kern="0">
                      <a:solidFill>
                        <a:sysClr val="window" lastClr="FFFFFF"/>
                      </a:solidFill>
                      <a:latin typeface="Arial"/>
                    </a:endParaRPr>
                  </a:p>
                </p:txBody>
              </p:sp>
              <p:sp>
                <p:nvSpPr>
                  <p:cNvPr id="193" name="Parallelogram 70">
                    <a:extLst>
                      <a:ext uri="{FF2B5EF4-FFF2-40B4-BE49-F238E27FC236}">
                        <a16:creationId xmlns:a16="http://schemas.microsoft.com/office/drawing/2014/main" id="{14B6D09F-F3A7-DD47-BD0C-8A5AF182323A}"/>
                      </a:ext>
                    </a:extLst>
                  </p:cNvPr>
                  <p:cNvSpPr/>
                  <p:nvPr/>
                </p:nvSpPr>
                <p:spPr>
                  <a:xfrm flipH="1">
                    <a:off x="4085166" y="2561167"/>
                    <a:ext cx="1435100" cy="3437466"/>
                  </a:xfrm>
                  <a:custGeom>
                    <a:avLst/>
                    <a:gdLst>
                      <a:gd name="connsiteX0" fmla="*/ 0 w 2015067"/>
                      <a:gd name="connsiteY0" fmla="*/ 3412067 h 3412067"/>
                      <a:gd name="connsiteX1" fmla="*/ 503767 w 2015067"/>
                      <a:gd name="connsiteY1" fmla="*/ 0 h 3412067"/>
                      <a:gd name="connsiteX2" fmla="*/ 2015067 w 2015067"/>
                      <a:gd name="connsiteY2" fmla="*/ 0 h 3412067"/>
                      <a:gd name="connsiteX3" fmla="*/ 1511300 w 2015067"/>
                      <a:gd name="connsiteY3" fmla="*/ 3412067 h 3412067"/>
                      <a:gd name="connsiteX4" fmla="*/ 0 w 2015067"/>
                      <a:gd name="connsiteY4" fmla="*/ 3412067 h 3412067"/>
                      <a:gd name="connsiteX0" fmla="*/ 0 w 2015067"/>
                      <a:gd name="connsiteY0" fmla="*/ 3412067 h 3412067"/>
                      <a:gd name="connsiteX1" fmla="*/ 503767 w 2015067"/>
                      <a:gd name="connsiteY1" fmla="*/ 0 h 3412067"/>
                      <a:gd name="connsiteX2" fmla="*/ 2015067 w 2015067"/>
                      <a:gd name="connsiteY2" fmla="*/ 0 h 3412067"/>
                      <a:gd name="connsiteX3" fmla="*/ 1934633 w 2015067"/>
                      <a:gd name="connsiteY3" fmla="*/ 3310467 h 3412067"/>
                      <a:gd name="connsiteX4" fmla="*/ 0 w 2015067"/>
                      <a:gd name="connsiteY4" fmla="*/ 3412067 h 3412067"/>
                      <a:gd name="connsiteX0" fmla="*/ 241300 w 1511300"/>
                      <a:gd name="connsiteY0" fmla="*/ 3386667 h 3386667"/>
                      <a:gd name="connsiteX1" fmla="*/ 0 w 1511300"/>
                      <a:gd name="connsiteY1" fmla="*/ 0 h 3386667"/>
                      <a:gd name="connsiteX2" fmla="*/ 1511300 w 1511300"/>
                      <a:gd name="connsiteY2" fmla="*/ 0 h 3386667"/>
                      <a:gd name="connsiteX3" fmla="*/ 1430866 w 1511300"/>
                      <a:gd name="connsiteY3" fmla="*/ 3310467 h 3386667"/>
                      <a:gd name="connsiteX4" fmla="*/ 241300 w 1511300"/>
                      <a:gd name="connsiteY4" fmla="*/ 3386667 h 3386667"/>
                      <a:gd name="connsiteX0" fmla="*/ 0 w 1515533"/>
                      <a:gd name="connsiteY0" fmla="*/ 3496733 h 3496733"/>
                      <a:gd name="connsiteX1" fmla="*/ 4233 w 1515533"/>
                      <a:gd name="connsiteY1" fmla="*/ 0 h 3496733"/>
                      <a:gd name="connsiteX2" fmla="*/ 1515533 w 1515533"/>
                      <a:gd name="connsiteY2" fmla="*/ 0 h 3496733"/>
                      <a:gd name="connsiteX3" fmla="*/ 1435099 w 1515533"/>
                      <a:gd name="connsiteY3" fmla="*/ 3310467 h 3496733"/>
                      <a:gd name="connsiteX4" fmla="*/ 0 w 1515533"/>
                      <a:gd name="connsiteY4" fmla="*/ 3496733 h 3496733"/>
                      <a:gd name="connsiteX0" fmla="*/ 0 w 1515533"/>
                      <a:gd name="connsiteY0" fmla="*/ 3496733 h 3496733"/>
                      <a:gd name="connsiteX1" fmla="*/ 165099 w 1515533"/>
                      <a:gd name="connsiteY1" fmla="*/ 499534 h 3496733"/>
                      <a:gd name="connsiteX2" fmla="*/ 1515533 w 1515533"/>
                      <a:gd name="connsiteY2" fmla="*/ 0 h 3496733"/>
                      <a:gd name="connsiteX3" fmla="*/ 1435099 w 1515533"/>
                      <a:gd name="connsiteY3" fmla="*/ 3310467 h 3496733"/>
                      <a:gd name="connsiteX4" fmla="*/ 0 w 1515533"/>
                      <a:gd name="connsiteY4" fmla="*/ 3496733 h 3496733"/>
                      <a:gd name="connsiteX0" fmla="*/ 0 w 1515533"/>
                      <a:gd name="connsiteY0" fmla="*/ 3496733 h 3496733"/>
                      <a:gd name="connsiteX1" fmla="*/ 4233 w 1515533"/>
                      <a:gd name="connsiteY1" fmla="*/ 237067 h 3496733"/>
                      <a:gd name="connsiteX2" fmla="*/ 1515533 w 1515533"/>
                      <a:gd name="connsiteY2" fmla="*/ 0 h 3496733"/>
                      <a:gd name="connsiteX3" fmla="*/ 1435099 w 1515533"/>
                      <a:gd name="connsiteY3" fmla="*/ 3310467 h 3496733"/>
                      <a:gd name="connsiteX4" fmla="*/ 0 w 1515533"/>
                      <a:gd name="connsiteY4" fmla="*/ 3496733 h 3496733"/>
                      <a:gd name="connsiteX0" fmla="*/ 0 w 1435099"/>
                      <a:gd name="connsiteY0" fmla="*/ 3259666 h 3259666"/>
                      <a:gd name="connsiteX1" fmla="*/ 4233 w 1435099"/>
                      <a:gd name="connsiteY1" fmla="*/ 0 h 3259666"/>
                      <a:gd name="connsiteX2" fmla="*/ 1185333 w 1435099"/>
                      <a:gd name="connsiteY2" fmla="*/ 135467 h 3259666"/>
                      <a:gd name="connsiteX3" fmla="*/ 1435099 w 1435099"/>
                      <a:gd name="connsiteY3" fmla="*/ 3073400 h 3259666"/>
                      <a:gd name="connsiteX4" fmla="*/ 0 w 1435099"/>
                      <a:gd name="connsiteY4" fmla="*/ 3259666 h 3259666"/>
                      <a:gd name="connsiteX0" fmla="*/ 0 w 1435099"/>
                      <a:gd name="connsiteY0" fmla="*/ 3403599 h 3403599"/>
                      <a:gd name="connsiteX1" fmla="*/ 4233 w 1435099"/>
                      <a:gd name="connsiteY1" fmla="*/ 143933 h 3403599"/>
                      <a:gd name="connsiteX2" fmla="*/ 1405467 w 1435099"/>
                      <a:gd name="connsiteY2" fmla="*/ 0 h 3403599"/>
                      <a:gd name="connsiteX3" fmla="*/ 1435099 w 1435099"/>
                      <a:gd name="connsiteY3" fmla="*/ 3217333 h 3403599"/>
                      <a:gd name="connsiteX4" fmla="*/ 0 w 1435099"/>
                      <a:gd name="connsiteY4" fmla="*/ 3403599 h 3403599"/>
                      <a:gd name="connsiteX0" fmla="*/ 0 w 1435099"/>
                      <a:gd name="connsiteY0" fmla="*/ 3268133 h 3268133"/>
                      <a:gd name="connsiteX1" fmla="*/ 4233 w 1435099"/>
                      <a:gd name="connsiteY1" fmla="*/ 8467 h 3268133"/>
                      <a:gd name="connsiteX2" fmla="*/ 1329267 w 1435099"/>
                      <a:gd name="connsiteY2" fmla="*/ 0 h 3268133"/>
                      <a:gd name="connsiteX3" fmla="*/ 1435099 w 1435099"/>
                      <a:gd name="connsiteY3" fmla="*/ 3081867 h 3268133"/>
                      <a:gd name="connsiteX4" fmla="*/ 0 w 1435099"/>
                      <a:gd name="connsiteY4" fmla="*/ 3268133 h 3268133"/>
                      <a:gd name="connsiteX0" fmla="*/ 0 w 1435100"/>
                      <a:gd name="connsiteY0" fmla="*/ 3450166 h 3450166"/>
                      <a:gd name="connsiteX1" fmla="*/ 4233 w 1435100"/>
                      <a:gd name="connsiteY1" fmla="*/ 190500 h 3450166"/>
                      <a:gd name="connsiteX2" fmla="*/ 1435100 w 1435100"/>
                      <a:gd name="connsiteY2" fmla="*/ 0 h 3450166"/>
                      <a:gd name="connsiteX3" fmla="*/ 1435099 w 1435100"/>
                      <a:gd name="connsiteY3" fmla="*/ 3263900 h 3450166"/>
                      <a:gd name="connsiteX4" fmla="*/ 0 w 1435100"/>
                      <a:gd name="connsiteY4" fmla="*/ 3450166 h 3450166"/>
                      <a:gd name="connsiteX0" fmla="*/ 0 w 1435100"/>
                      <a:gd name="connsiteY0" fmla="*/ 3450166 h 3450166"/>
                      <a:gd name="connsiteX1" fmla="*/ 71966 w 1435100"/>
                      <a:gd name="connsiteY1" fmla="*/ 309034 h 3450166"/>
                      <a:gd name="connsiteX2" fmla="*/ 1435100 w 1435100"/>
                      <a:gd name="connsiteY2" fmla="*/ 0 h 3450166"/>
                      <a:gd name="connsiteX3" fmla="*/ 1435099 w 1435100"/>
                      <a:gd name="connsiteY3" fmla="*/ 3263900 h 3450166"/>
                      <a:gd name="connsiteX4" fmla="*/ 0 w 1435100"/>
                      <a:gd name="connsiteY4" fmla="*/ 3450166 h 3450166"/>
                      <a:gd name="connsiteX0" fmla="*/ 0 w 1435100"/>
                      <a:gd name="connsiteY0" fmla="*/ 3450166 h 3450166"/>
                      <a:gd name="connsiteX1" fmla="*/ 0 w 1435100"/>
                      <a:gd name="connsiteY1" fmla="*/ 194734 h 3450166"/>
                      <a:gd name="connsiteX2" fmla="*/ 1435100 w 1435100"/>
                      <a:gd name="connsiteY2" fmla="*/ 0 h 3450166"/>
                      <a:gd name="connsiteX3" fmla="*/ 1435099 w 1435100"/>
                      <a:gd name="connsiteY3" fmla="*/ 3263900 h 3450166"/>
                      <a:gd name="connsiteX4" fmla="*/ 0 w 1435100"/>
                      <a:gd name="connsiteY4" fmla="*/ 3450166 h 3450166"/>
                      <a:gd name="connsiteX0" fmla="*/ 0 w 1435100"/>
                      <a:gd name="connsiteY0" fmla="*/ 3450166 h 3450166"/>
                      <a:gd name="connsiteX1" fmla="*/ 0 w 1435100"/>
                      <a:gd name="connsiteY1" fmla="*/ 194734 h 3450166"/>
                      <a:gd name="connsiteX2" fmla="*/ 1435100 w 1435100"/>
                      <a:gd name="connsiteY2" fmla="*/ 0 h 3450166"/>
                      <a:gd name="connsiteX3" fmla="*/ 1346199 w 1435100"/>
                      <a:gd name="connsiteY3" fmla="*/ 3128433 h 3450166"/>
                      <a:gd name="connsiteX4" fmla="*/ 0 w 1435100"/>
                      <a:gd name="connsiteY4" fmla="*/ 3450166 h 3450166"/>
                      <a:gd name="connsiteX0" fmla="*/ 0 w 1435100"/>
                      <a:gd name="connsiteY0" fmla="*/ 3450166 h 3450166"/>
                      <a:gd name="connsiteX1" fmla="*/ 0 w 1435100"/>
                      <a:gd name="connsiteY1" fmla="*/ 194734 h 3450166"/>
                      <a:gd name="connsiteX2" fmla="*/ 1435100 w 1435100"/>
                      <a:gd name="connsiteY2" fmla="*/ 0 h 3450166"/>
                      <a:gd name="connsiteX3" fmla="*/ 1435099 w 1435100"/>
                      <a:gd name="connsiteY3" fmla="*/ 3255433 h 3450166"/>
                      <a:gd name="connsiteX4" fmla="*/ 0 w 1435100"/>
                      <a:gd name="connsiteY4" fmla="*/ 3450166 h 3450166"/>
                      <a:gd name="connsiteX0" fmla="*/ 118533 w 1435100"/>
                      <a:gd name="connsiteY0" fmla="*/ 3314699 h 3314699"/>
                      <a:gd name="connsiteX1" fmla="*/ 0 w 1435100"/>
                      <a:gd name="connsiteY1" fmla="*/ 194734 h 3314699"/>
                      <a:gd name="connsiteX2" fmla="*/ 1435100 w 1435100"/>
                      <a:gd name="connsiteY2" fmla="*/ 0 h 3314699"/>
                      <a:gd name="connsiteX3" fmla="*/ 1435099 w 1435100"/>
                      <a:gd name="connsiteY3" fmla="*/ 3255433 h 3314699"/>
                      <a:gd name="connsiteX4" fmla="*/ 118533 w 1435100"/>
                      <a:gd name="connsiteY4" fmla="*/ 3314699 h 3314699"/>
                      <a:gd name="connsiteX0" fmla="*/ 0 w 1435100"/>
                      <a:gd name="connsiteY0" fmla="*/ 3437466 h 3437466"/>
                      <a:gd name="connsiteX1" fmla="*/ 0 w 1435100"/>
                      <a:gd name="connsiteY1" fmla="*/ 194734 h 3437466"/>
                      <a:gd name="connsiteX2" fmla="*/ 1435100 w 1435100"/>
                      <a:gd name="connsiteY2" fmla="*/ 0 h 3437466"/>
                      <a:gd name="connsiteX3" fmla="*/ 1435099 w 1435100"/>
                      <a:gd name="connsiteY3" fmla="*/ 3255433 h 3437466"/>
                      <a:gd name="connsiteX4" fmla="*/ 0 w 1435100"/>
                      <a:gd name="connsiteY4" fmla="*/ 3437466 h 343746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435100" h="3437466">
                        <a:moveTo>
                          <a:pt x="0" y="3437466"/>
                        </a:moveTo>
                        <a:lnTo>
                          <a:pt x="0" y="194734"/>
                        </a:lnTo>
                        <a:lnTo>
                          <a:pt x="1435100" y="0"/>
                        </a:lnTo>
                        <a:cubicBezTo>
                          <a:pt x="1435100" y="1087967"/>
                          <a:pt x="1435099" y="2167466"/>
                          <a:pt x="1435099" y="3255433"/>
                        </a:cubicBezTo>
                        <a:lnTo>
                          <a:pt x="0" y="3437466"/>
                        </a:lnTo>
                        <a:close/>
                      </a:path>
                    </a:pathLst>
                  </a:custGeom>
                  <a:solidFill>
                    <a:schemeClr val="bg1"/>
                  </a:solidFill>
                  <a:ln w="12700" cap="flat" cmpd="sng" algn="ctr">
                    <a:solidFill>
                      <a:srgbClr val="0079C1"/>
                    </a:solidFill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algn="ctr" defTabSz="685800">
                      <a:defRPr/>
                    </a:pPr>
                    <a:endParaRPr lang="en-US" sz="1350" kern="0">
                      <a:solidFill>
                        <a:sysClr val="window" lastClr="FFFFFF"/>
                      </a:solidFill>
                      <a:latin typeface="Arial"/>
                    </a:endParaRPr>
                  </a:p>
                </p:txBody>
              </p:sp>
            </p:grpSp>
            <p:grpSp>
              <p:nvGrpSpPr>
                <p:cNvPr id="186" name="Group 185">
                  <a:extLst>
                    <a:ext uri="{FF2B5EF4-FFF2-40B4-BE49-F238E27FC236}">
                      <a16:creationId xmlns:a16="http://schemas.microsoft.com/office/drawing/2014/main" id="{2198BCB4-2BBC-A247-8D59-DE9A6D246949}"/>
                    </a:ext>
                  </a:extLst>
                </p:cNvPr>
                <p:cNvGrpSpPr/>
                <p:nvPr/>
              </p:nvGrpSpPr>
              <p:grpSpPr>
                <a:xfrm>
                  <a:off x="2271645" y="2041971"/>
                  <a:ext cx="714156" cy="1016382"/>
                  <a:chOff x="7089187" y="2349856"/>
                  <a:chExt cx="714156" cy="1016382"/>
                </a:xfrm>
              </p:grpSpPr>
              <p:sp>
                <p:nvSpPr>
                  <p:cNvPr id="188" name="TextBox 187">
                    <a:extLst>
                      <a:ext uri="{FF2B5EF4-FFF2-40B4-BE49-F238E27FC236}">
                        <a16:creationId xmlns:a16="http://schemas.microsoft.com/office/drawing/2014/main" id="{CD5650C3-F476-4749-A1A7-2D1B7E50743A}"/>
                      </a:ext>
                    </a:extLst>
                  </p:cNvPr>
                  <p:cNvSpPr txBox="1"/>
                  <p:nvPr/>
                </p:nvSpPr>
                <p:spPr>
                  <a:xfrm rot="5400000">
                    <a:off x="6804707" y="2773982"/>
                    <a:ext cx="876736" cy="307776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wrap="none" rtlCol="0">
                    <a:spAutoFit/>
                  </a:bodyPr>
                  <a:lstStyle/>
                  <a:p>
                    <a:pPr defTabSz="685800">
                      <a:defRPr/>
                    </a:pPr>
                    <a:r>
                      <a:rPr lang="en-US" sz="900" b="1" kern="0" dirty="0">
                        <a:solidFill>
                          <a:srgbClr val="000C14"/>
                        </a:solidFill>
                        <a:latin typeface="Calibri"/>
                      </a:rPr>
                      <a:t>Electricity</a:t>
                    </a:r>
                  </a:p>
                </p:txBody>
              </p:sp>
              <p:sp>
                <p:nvSpPr>
                  <p:cNvPr id="189" name="TextBox 188">
                    <a:extLst>
                      <a:ext uri="{FF2B5EF4-FFF2-40B4-BE49-F238E27FC236}">
                        <a16:creationId xmlns:a16="http://schemas.microsoft.com/office/drawing/2014/main" id="{1852D0E4-5670-EC4E-A745-B2178D8A8488}"/>
                      </a:ext>
                    </a:extLst>
                  </p:cNvPr>
                  <p:cNvSpPr txBox="1"/>
                  <p:nvPr/>
                </p:nvSpPr>
                <p:spPr>
                  <a:xfrm rot="5400000">
                    <a:off x="7204539" y="2503057"/>
                    <a:ext cx="483467" cy="307776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wrap="none" rtlCol="0">
                    <a:spAutoFit/>
                  </a:bodyPr>
                  <a:lstStyle/>
                  <a:p>
                    <a:pPr defTabSz="685800">
                      <a:defRPr/>
                    </a:pPr>
                    <a:r>
                      <a:rPr lang="en-US" sz="900" b="1" kern="0" dirty="0">
                        <a:solidFill>
                          <a:srgbClr val="000C14"/>
                        </a:solidFill>
                        <a:latin typeface="Calibri"/>
                      </a:rPr>
                      <a:t>Gas</a:t>
                    </a:r>
                  </a:p>
                </p:txBody>
              </p:sp>
              <p:sp>
                <p:nvSpPr>
                  <p:cNvPr id="190" name="TextBox 189">
                    <a:extLst>
                      <a:ext uri="{FF2B5EF4-FFF2-40B4-BE49-F238E27FC236}">
                        <a16:creationId xmlns:a16="http://schemas.microsoft.com/office/drawing/2014/main" id="{ED24BB16-6508-D347-9301-65DDBAC4C5B2}"/>
                      </a:ext>
                    </a:extLst>
                  </p:cNvPr>
                  <p:cNvSpPr txBox="1"/>
                  <p:nvPr/>
                </p:nvSpPr>
                <p:spPr>
                  <a:xfrm rot="5400000">
                    <a:off x="7325435" y="2519988"/>
                    <a:ext cx="648040" cy="307776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wrap="none" rtlCol="0">
                    <a:spAutoFit/>
                  </a:bodyPr>
                  <a:lstStyle/>
                  <a:p>
                    <a:pPr defTabSz="685800">
                      <a:defRPr/>
                    </a:pPr>
                    <a:r>
                      <a:rPr lang="en-US" sz="900" b="1" kern="0" dirty="0">
                        <a:solidFill>
                          <a:srgbClr val="000C14"/>
                        </a:solidFill>
                        <a:latin typeface="Calibri"/>
                      </a:rPr>
                      <a:t>Water</a:t>
                    </a:r>
                  </a:p>
                </p:txBody>
              </p:sp>
            </p:grpSp>
            <p:pic>
              <p:nvPicPr>
                <p:cNvPr id="187" name="Picture 186" descr="layout.png">
                  <a:extLst>
                    <a:ext uri="{FF2B5EF4-FFF2-40B4-BE49-F238E27FC236}">
                      <a16:creationId xmlns:a16="http://schemas.microsoft.com/office/drawing/2014/main" id="{05792C26-925E-9A4A-82FA-2C38252C5926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2">
                  <a:clrChange>
                    <a:clrFrom>
                      <a:srgbClr val="FFFFFF"/>
                    </a:clrFrom>
                    <a:clrTo>
                      <a:srgbClr val="FFFFFF">
                        <a:alpha val="0"/>
                      </a:srgbClr>
                    </a:clrTo>
                  </a:clrChange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15508" t="13984" r="12407" b="8969"/>
                <a:stretch/>
              </p:blipFill>
              <p:spPr>
                <a:xfrm>
                  <a:off x="1090294" y="2219035"/>
                  <a:ext cx="1435608" cy="1492722"/>
                </a:xfrm>
                <a:prstGeom prst="rect">
                  <a:avLst/>
                </a:prstGeom>
                <a:scene3d>
                  <a:camera prst="isometricOffAxis2Left"/>
                  <a:lightRig rig="threePt" dir="t"/>
                </a:scene3d>
              </p:spPr>
            </p:pic>
          </p:grpSp>
        </p:grpSp>
        <p:sp>
          <p:nvSpPr>
            <p:cNvPr id="69" name="Cube 68">
              <a:extLst>
                <a:ext uri="{FF2B5EF4-FFF2-40B4-BE49-F238E27FC236}">
                  <a16:creationId xmlns:a16="http://schemas.microsoft.com/office/drawing/2014/main" id="{0182AE5C-2306-E249-A1ED-575A35CA42AF}"/>
                </a:ext>
              </a:extLst>
            </p:cNvPr>
            <p:cNvSpPr/>
            <p:nvPr/>
          </p:nvSpPr>
          <p:spPr>
            <a:xfrm>
              <a:off x="5026059" y="3248120"/>
              <a:ext cx="1015412" cy="740605"/>
            </a:xfrm>
            <a:prstGeom prst="cube">
              <a:avLst/>
            </a:prstGeom>
            <a:solidFill>
              <a:srgbClr val="F37E27">
                <a:alpha val="90000"/>
              </a:srgbClr>
            </a:solidFill>
            <a:ln w="9525" cap="flat" cmpd="sng" algn="ctr">
              <a:noFill/>
              <a:prstDash val="solid"/>
            </a:ln>
            <a:effectLst/>
            <a:scene3d>
              <a:camera prst="obliqueTopLeft">
                <a:rot lat="0" lon="2100000" rev="0"/>
              </a:camera>
              <a:lightRig rig="threePt" dir="t">
                <a:rot lat="0" lon="0" rev="0"/>
              </a:lightRig>
            </a:scene3d>
            <a:sp3d/>
          </p:spPr>
          <p:txBody>
            <a:bodyPr rtlCol="0" anchor="ctr"/>
            <a:lstStyle/>
            <a:p>
              <a:pPr algn="ctr" defTabSz="685800">
                <a:defRPr/>
              </a:pPr>
              <a:endParaRPr lang="en-US" sz="1350" kern="0">
                <a:solidFill>
                  <a:sysClr val="window" lastClr="FFFFFF"/>
                </a:solidFill>
                <a:latin typeface="Arial"/>
              </a:endParaRPr>
            </a:p>
          </p:txBody>
        </p:sp>
        <p:sp>
          <p:nvSpPr>
            <p:cNvPr id="70" name="Cube 69">
              <a:extLst>
                <a:ext uri="{FF2B5EF4-FFF2-40B4-BE49-F238E27FC236}">
                  <a16:creationId xmlns:a16="http://schemas.microsoft.com/office/drawing/2014/main" id="{44592CD7-E24E-084E-8B6E-280338D9B832}"/>
                </a:ext>
              </a:extLst>
            </p:cNvPr>
            <p:cNvSpPr/>
            <p:nvPr/>
          </p:nvSpPr>
          <p:spPr>
            <a:xfrm>
              <a:off x="4427726" y="2544692"/>
              <a:ext cx="827249" cy="470645"/>
            </a:xfrm>
            <a:prstGeom prst="cube">
              <a:avLst>
                <a:gd name="adj" fmla="val 23797"/>
              </a:avLst>
            </a:prstGeom>
            <a:solidFill>
              <a:srgbClr val="F37E27">
                <a:alpha val="90000"/>
              </a:srgbClr>
            </a:solidFill>
            <a:ln w="9525" cap="flat" cmpd="sng" algn="ctr">
              <a:noFill/>
              <a:prstDash val="solid"/>
            </a:ln>
            <a:effectLst/>
            <a:scene3d>
              <a:camera prst="obliqueTopLeft">
                <a:rot lat="0" lon="2100000" rev="0"/>
              </a:camera>
              <a:lightRig rig="threePt" dir="t">
                <a:rot lat="0" lon="0" rev="0"/>
              </a:lightRig>
            </a:scene3d>
            <a:sp3d/>
          </p:spPr>
          <p:txBody>
            <a:bodyPr rtlCol="0" anchor="ctr"/>
            <a:lstStyle/>
            <a:p>
              <a:pPr algn="ctr" defTabSz="685800">
                <a:defRPr/>
              </a:pPr>
              <a:endParaRPr lang="en-US" sz="1350" kern="0">
                <a:solidFill>
                  <a:sysClr val="window" lastClr="FFFFFF"/>
                </a:solidFill>
                <a:latin typeface="Arial"/>
              </a:endParaRPr>
            </a:p>
          </p:txBody>
        </p:sp>
        <p:grpSp>
          <p:nvGrpSpPr>
            <p:cNvPr id="71" name="Group 70">
              <a:extLst>
                <a:ext uri="{FF2B5EF4-FFF2-40B4-BE49-F238E27FC236}">
                  <a16:creationId xmlns:a16="http://schemas.microsoft.com/office/drawing/2014/main" id="{712BF63A-F1FB-4B41-8766-D14125C79C7D}"/>
                </a:ext>
              </a:extLst>
            </p:cNvPr>
            <p:cNvGrpSpPr/>
            <p:nvPr/>
          </p:nvGrpSpPr>
          <p:grpSpPr>
            <a:xfrm>
              <a:off x="4172097" y="1622037"/>
              <a:ext cx="1500931" cy="1308175"/>
              <a:chOff x="1082977" y="3883928"/>
              <a:chExt cx="2511093" cy="2188608"/>
            </a:xfrm>
          </p:grpSpPr>
          <p:sp>
            <p:nvSpPr>
              <p:cNvPr id="162" name="Parallelogram 70">
                <a:extLst>
                  <a:ext uri="{FF2B5EF4-FFF2-40B4-BE49-F238E27FC236}">
                    <a16:creationId xmlns:a16="http://schemas.microsoft.com/office/drawing/2014/main" id="{1109425C-9399-0D4C-9934-E27F27815814}"/>
                  </a:ext>
                </a:extLst>
              </p:cNvPr>
              <p:cNvSpPr/>
              <p:nvPr/>
            </p:nvSpPr>
            <p:spPr>
              <a:xfrm flipH="1">
                <a:off x="2109481" y="3883928"/>
                <a:ext cx="1435100" cy="1963805"/>
              </a:xfrm>
              <a:custGeom>
                <a:avLst/>
                <a:gdLst>
                  <a:gd name="connsiteX0" fmla="*/ 0 w 2015067"/>
                  <a:gd name="connsiteY0" fmla="*/ 3412067 h 3412067"/>
                  <a:gd name="connsiteX1" fmla="*/ 503767 w 2015067"/>
                  <a:gd name="connsiteY1" fmla="*/ 0 h 3412067"/>
                  <a:gd name="connsiteX2" fmla="*/ 2015067 w 2015067"/>
                  <a:gd name="connsiteY2" fmla="*/ 0 h 3412067"/>
                  <a:gd name="connsiteX3" fmla="*/ 1511300 w 2015067"/>
                  <a:gd name="connsiteY3" fmla="*/ 3412067 h 3412067"/>
                  <a:gd name="connsiteX4" fmla="*/ 0 w 2015067"/>
                  <a:gd name="connsiteY4" fmla="*/ 3412067 h 3412067"/>
                  <a:gd name="connsiteX0" fmla="*/ 0 w 2015067"/>
                  <a:gd name="connsiteY0" fmla="*/ 3412067 h 3412067"/>
                  <a:gd name="connsiteX1" fmla="*/ 503767 w 2015067"/>
                  <a:gd name="connsiteY1" fmla="*/ 0 h 3412067"/>
                  <a:gd name="connsiteX2" fmla="*/ 2015067 w 2015067"/>
                  <a:gd name="connsiteY2" fmla="*/ 0 h 3412067"/>
                  <a:gd name="connsiteX3" fmla="*/ 1934633 w 2015067"/>
                  <a:gd name="connsiteY3" fmla="*/ 3310467 h 3412067"/>
                  <a:gd name="connsiteX4" fmla="*/ 0 w 2015067"/>
                  <a:gd name="connsiteY4" fmla="*/ 3412067 h 3412067"/>
                  <a:gd name="connsiteX0" fmla="*/ 241300 w 1511300"/>
                  <a:gd name="connsiteY0" fmla="*/ 3386667 h 3386667"/>
                  <a:gd name="connsiteX1" fmla="*/ 0 w 1511300"/>
                  <a:gd name="connsiteY1" fmla="*/ 0 h 3386667"/>
                  <a:gd name="connsiteX2" fmla="*/ 1511300 w 1511300"/>
                  <a:gd name="connsiteY2" fmla="*/ 0 h 3386667"/>
                  <a:gd name="connsiteX3" fmla="*/ 1430866 w 1511300"/>
                  <a:gd name="connsiteY3" fmla="*/ 3310467 h 3386667"/>
                  <a:gd name="connsiteX4" fmla="*/ 241300 w 1511300"/>
                  <a:gd name="connsiteY4" fmla="*/ 3386667 h 3386667"/>
                  <a:gd name="connsiteX0" fmla="*/ 0 w 1515533"/>
                  <a:gd name="connsiteY0" fmla="*/ 3496733 h 3496733"/>
                  <a:gd name="connsiteX1" fmla="*/ 4233 w 1515533"/>
                  <a:gd name="connsiteY1" fmla="*/ 0 h 3496733"/>
                  <a:gd name="connsiteX2" fmla="*/ 1515533 w 1515533"/>
                  <a:gd name="connsiteY2" fmla="*/ 0 h 3496733"/>
                  <a:gd name="connsiteX3" fmla="*/ 1435099 w 1515533"/>
                  <a:gd name="connsiteY3" fmla="*/ 3310467 h 3496733"/>
                  <a:gd name="connsiteX4" fmla="*/ 0 w 1515533"/>
                  <a:gd name="connsiteY4" fmla="*/ 3496733 h 3496733"/>
                  <a:gd name="connsiteX0" fmla="*/ 0 w 1515533"/>
                  <a:gd name="connsiteY0" fmla="*/ 3496733 h 3496733"/>
                  <a:gd name="connsiteX1" fmla="*/ 165099 w 1515533"/>
                  <a:gd name="connsiteY1" fmla="*/ 499534 h 3496733"/>
                  <a:gd name="connsiteX2" fmla="*/ 1515533 w 1515533"/>
                  <a:gd name="connsiteY2" fmla="*/ 0 h 3496733"/>
                  <a:gd name="connsiteX3" fmla="*/ 1435099 w 1515533"/>
                  <a:gd name="connsiteY3" fmla="*/ 3310467 h 3496733"/>
                  <a:gd name="connsiteX4" fmla="*/ 0 w 1515533"/>
                  <a:gd name="connsiteY4" fmla="*/ 3496733 h 3496733"/>
                  <a:gd name="connsiteX0" fmla="*/ 0 w 1515533"/>
                  <a:gd name="connsiteY0" fmla="*/ 3496733 h 3496733"/>
                  <a:gd name="connsiteX1" fmla="*/ 4233 w 1515533"/>
                  <a:gd name="connsiteY1" fmla="*/ 237067 h 3496733"/>
                  <a:gd name="connsiteX2" fmla="*/ 1515533 w 1515533"/>
                  <a:gd name="connsiteY2" fmla="*/ 0 h 3496733"/>
                  <a:gd name="connsiteX3" fmla="*/ 1435099 w 1515533"/>
                  <a:gd name="connsiteY3" fmla="*/ 3310467 h 3496733"/>
                  <a:gd name="connsiteX4" fmla="*/ 0 w 1515533"/>
                  <a:gd name="connsiteY4" fmla="*/ 3496733 h 3496733"/>
                  <a:gd name="connsiteX0" fmla="*/ 0 w 1435099"/>
                  <a:gd name="connsiteY0" fmla="*/ 3259666 h 3259666"/>
                  <a:gd name="connsiteX1" fmla="*/ 4233 w 1435099"/>
                  <a:gd name="connsiteY1" fmla="*/ 0 h 3259666"/>
                  <a:gd name="connsiteX2" fmla="*/ 1185333 w 1435099"/>
                  <a:gd name="connsiteY2" fmla="*/ 135467 h 3259666"/>
                  <a:gd name="connsiteX3" fmla="*/ 1435099 w 1435099"/>
                  <a:gd name="connsiteY3" fmla="*/ 3073400 h 3259666"/>
                  <a:gd name="connsiteX4" fmla="*/ 0 w 1435099"/>
                  <a:gd name="connsiteY4" fmla="*/ 3259666 h 3259666"/>
                  <a:gd name="connsiteX0" fmla="*/ 0 w 1435099"/>
                  <a:gd name="connsiteY0" fmla="*/ 3403599 h 3403599"/>
                  <a:gd name="connsiteX1" fmla="*/ 4233 w 1435099"/>
                  <a:gd name="connsiteY1" fmla="*/ 143933 h 3403599"/>
                  <a:gd name="connsiteX2" fmla="*/ 1405467 w 1435099"/>
                  <a:gd name="connsiteY2" fmla="*/ 0 h 3403599"/>
                  <a:gd name="connsiteX3" fmla="*/ 1435099 w 1435099"/>
                  <a:gd name="connsiteY3" fmla="*/ 3217333 h 3403599"/>
                  <a:gd name="connsiteX4" fmla="*/ 0 w 1435099"/>
                  <a:gd name="connsiteY4" fmla="*/ 3403599 h 3403599"/>
                  <a:gd name="connsiteX0" fmla="*/ 0 w 1435099"/>
                  <a:gd name="connsiteY0" fmla="*/ 3268133 h 3268133"/>
                  <a:gd name="connsiteX1" fmla="*/ 4233 w 1435099"/>
                  <a:gd name="connsiteY1" fmla="*/ 8467 h 3268133"/>
                  <a:gd name="connsiteX2" fmla="*/ 1329267 w 1435099"/>
                  <a:gd name="connsiteY2" fmla="*/ 0 h 3268133"/>
                  <a:gd name="connsiteX3" fmla="*/ 1435099 w 1435099"/>
                  <a:gd name="connsiteY3" fmla="*/ 3081867 h 3268133"/>
                  <a:gd name="connsiteX4" fmla="*/ 0 w 1435099"/>
                  <a:gd name="connsiteY4" fmla="*/ 3268133 h 3268133"/>
                  <a:gd name="connsiteX0" fmla="*/ 0 w 1435100"/>
                  <a:gd name="connsiteY0" fmla="*/ 3450166 h 3450166"/>
                  <a:gd name="connsiteX1" fmla="*/ 4233 w 1435100"/>
                  <a:gd name="connsiteY1" fmla="*/ 190500 h 3450166"/>
                  <a:gd name="connsiteX2" fmla="*/ 1435100 w 1435100"/>
                  <a:gd name="connsiteY2" fmla="*/ 0 h 3450166"/>
                  <a:gd name="connsiteX3" fmla="*/ 1435099 w 1435100"/>
                  <a:gd name="connsiteY3" fmla="*/ 3263900 h 3450166"/>
                  <a:gd name="connsiteX4" fmla="*/ 0 w 1435100"/>
                  <a:gd name="connsiteY4" fmla="*/ 3450166 h 3450166"/>
                  <a:gd name="connsiteX0" fmla="*/ 0 w 1435100"/>
                  <a:gd name="connsiteY0" fmla="*/ 3450166 h 3450166"/>
                  <a:gd name="connsiteX1" fmla="*/ 71966 w 1435100"/>
                  <a:gd name="connsiteY1" fmla="*/ 309034 h 3450166"/>
                  <a:gd name="connsiteX2" fmla="*/ 1435100 w 1435100"/>
                  <a:gd name="connsiteY2" fmla="*/ 0 h 3450166"/>
                  <a:gd name="connsiteX3" fmla="*/ 1435099 w 1435100"/>
                  <a:gd name="connsiteY3" fmla="*/ 3263900 h 3450166"/>
                  <a:gd name="connsiteX4" fmla="*/ 0 w 1435100"/>
                  <a:gd name="connsiteY4" fmla="*/ 3450166 h 3450166"/>
                  <a:gd name="connsiteX0" fmla="*/ 0 w 1435100"/>
                  <a:gd name="connsiteY0" fmla="*/ 3450166 h 3450166"/>
                  <a:gd name="connsiteX1" fmla="*/ 0 w 1435100"/>
                  <a:gd name="connsiteY1" fmla="*/ 194734 h 3450166"/>
                  <a:gd name="connsiteX2" fmla="*/ 1435100 w 1435100"/>
                  <a:gd name="connsiteY2" fmla="*/ 0 h 3450166"/>
                  <a:gd name="connsiteX3" fmla="*/ 1435099 w 1435100"/>
                  <a:gd name="connsiteY3" fmla="*/ 3263900 h 3450166"/>
                  <a:gd name="connsiteX4" fmla="*/ 0 w 1435100"/>
                  <a:gd name="connsiteY4" fmla="*/ 3450166 h 3450166"/>
                  <a:gd name="connsiteX0" fmla="*/ 0 w 1435100"/>
                  <a:gd name="connsiteY0" fmla="*/ 3450166 h 3450166"/>
                  <a:gd name="connsiteX1" fmla="*/ 0 w 1435100"/>
                  <a:gd name="connsiteY1" fmla="*/ 194734 h 3450166"/>
                  <a:gd name="connsiteX2" fmla="*/ 1435100 w 1435100"/>
                  <a:gd name="connsiteY2" fmla="*/ 0 h 3450166"/>
                  <a:gd name="connsiteX3" fmla="*/ 1346199 w 1435100"/>
                  <a:gd name="connsiteY3" fmla="*/ 3128433 h 3450166"/>
                  <a:gd name="connsiteX4" fmla="*/ 0 w 1435100"/>
                  <a:gd name="connsiteY4" fmla="*/ 3450166 h 3450166"/>
                  <a:gd name="connsiteX0" fmla="*/ 0 w 1435100"/>
                  <a:gd name="connsiteY0" fmla="*/ 3450166 h 3450166"/>
                  <a:gd name="connsiteX1" fmla="*/ 0 w 1435100"/>
                  <a:gd name="connsiteY1" fmla="*/ 194734 h 3450166"/>
                  <a:gd name="connsiteX2" fmla="*/ 1435100 w 1435100"/>
                  <a:gd name="connsiteY2" fmla="*/ 0 h 3450166"/>
                  <a:gd name="connsiteX3" fmla="*/ 1435099 w 1435100"/>
                  <a:gd name="connsiteY3" fmla="*/ 3255433 h 3450166"/>
                  <a:gd name="connsiteX4" fmla="*/ 0 w 1435100"/>
                  <a:gd name="connsiteY4" fmla="*/ 3450166 h 3450166"/>
                  <a:gd name="connsiteX0" fmla="*/ 118533 w 1435100"/>
                  <a:gd name="connsiteY0" fmla="*/ 3314699 h 3314699"/>
                  <a:gd name="connsiteX1" fmla="*/ 0 w 1435100"/>
                  <a:gd name="connsiteY1" fmla="*/ 194734 h 3314699"/>
                  <a:gd name="connsiteX2" fmla="*/ 1435100 w 1435100"/>
                  <a:gd name="connsiteY2" fmla="*/ 0 h 3314699"/>
                  <a:gd name="connsiteX3" fmla="*/ 1435099 w 1435100"/>
                  <a:gd name="connsiteY3" fmla="*/ 3255433 h 3314699"/>
                  <a:gd name="connsiteX4" fmla="*/ 118533 w 1435100"/>
                  <a:gd name="connsiteY4" fmla="*/ 3314699 h 3314699"/>
                  <a:gd name="connsiteX0" fmla="*/ 0 w 1435100"/>
                  <a:gd name="connsiteY0" fmla="*/ 3437466 h 3437466"/>
                  <a:gd name="connsiteX1" fmla="*/ 0 w 1435100"/>
                  <a:gd name="connsiteY1" fmla="*/ 194734 h 3437466"/>
                  <a:gd name="connsiteX2" fmla="*/ 1435100 w 1435100"/>
                  <a:gd name="connsiteY2" fmla="*/ 0 h 3437466"/>
                  <a:gd name="connsiteX3" fmla="*/ 1435099 w 1435100"/>
                  <a:gd name="connsiteY3" fmla="*/ 3255433 h 3437466"/>
                  <a:gd name="connsiteX4" fmla="*/ 0 w 1435100"/>
                  <a:gd name="connsiteY4" fmla="*/ 3437466 h 34374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35100" h="3437466">
                    <a:moveTo>
                      <a:pt x="0" y="3437466"/>
                    </a:moveTo>
                    <a:lnTo>
                      <a:pt x="0" y="194734"/>
                    </a:lnTo>
                    <a:lnTo>
                      <a:pt x="1435100" y="0"/>
                    </a:lnTo>
                    <a:cubicBezTo>
                      <a:pt x="1435100" y="1087967"/>
                      <a:pt x="1435099" y="2167466"/>
                      <a:pt x="1435099" y="3255433"/>
                    </a:cubicBezTo>
                    <a:lnTo>
                      <a:pt x="0" y="3437466"/>
                    </a:lnTo>
                    <a:close/>
                  </a:path>
                </a:pathLst>
              </a:custGeom>
              <a:solidFill>
                <a:srgbClr val="A4ABB1"/>
              </a:solidFill>
              <a:ln w="12700" cap="flat" cmpd="sng" algn="ctr">
                <a:solidFill>
                  <a:srgbClr val="0079C1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685800">
                  <a:defRPr/>
                </a:pPr>
                <a:endParaRPr lang="en-US" sz="1350" kern="0">
                  <a:solidFill>
                    <a:sysClr val="window" lastClr="FFFFFF"/>
                  </a:solidFill>
                  <a:latin typeface="Arial"/>
                </a:endParaRPr>
              </a:p>
            </p:txBody>
          </p:sp>
          <p:sp>
            <p:nvSpPr>
              <p:cNvPr id="163" name="TextBox 162">
                <a:extLst>
                  <a:ext uri="{FF2B5EF4-FFF2-40B4-BE49-F238E27FC236}">
                    <a16:creationId xmlns:a16="http://schemas.microsoft.com/office/drawing/2014/main" id="{A56E87F7-EE53-794B-99A5-BC19089326C7}"/>
                  </a:ext>
                </a:extLst>
              </p:cNvPr>
              <p:cNvSpPr txBox="1"/>
              <p:nvPr/>
            </p:nvSpPr>
            <p:spPr>
              <a:xfrm rot="5400000">
                <a:off x="2938762" y="4237393"/>
                <a:ext cx="1002839" cy="30777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rtlCol="0">
                <a:spAutoFit/>
              </a:bodyPr>
              <a:lstStyle/>
              <a:p>
                <a:pPr defTabSz="685800">
                  <a:defRPr/>
                </a:pPr>
                <a:r>
                  <a:rPr lang="en-US" sz="900" b="1" kern="0" dirty="0">
                    <a:solidFill>
                      <a:srgbClr val="000C14"/>
                    </a:solidFill>
                    <a:latin typeface="Calibri"/>
                  </a:rPr>
                  <a:t>Liquid Fuels</a:t>
                </a:r>
              </a:p>
            </p:txBody>
          </p:sp>
          <p:sp>
            <p:nvSpPr>
              <p:cNvPr id="164" name="Parallelogram 70">
                <a:extLst>
                  <a:ext uri="{FF2B5EF4-FFF2-40B4-BE49-F238E27FC236}">
                    <a16:creationId xmlns:a16="http://schemas.microsoft.com/office/drawing/2014/main" id="{A4FE1DF0-0F3A-C541-B57A-E70F49C32F16}"/>
                  </a:ext>
                </a:extLst>
              </p:cNvPr>
              <p:cNvSpPr/>
              <p:nvPr/>
            </p:nvSpPr>
            <p:spPr>
              <a:xfrm flipH="1">
                <a:off x="1914109" y="3932768"/>
                <a:ext cx="1435100" cy="1963805"/>
              </a:xfrm>
              <a:custGeom>
                <a:avLst/>
                <a:gdLst>
                  <a:gd name="connsiteX0" fmla="*/ 0 w 2015067"/>
                  <a:gd name="connsiteY0" fmla="*/ 3412067 h 3412067"/>
                  <a:gd name="connsiteX1" fmla="*/ 503767 w 2015067"/>
                  <a:gd name="connsiteY1" fmla="*/ 0 h 3412067"/>
                  <a:gd name="connsiteX2" fmla="*/ 2015067 w 2015067"/>
                  <a:gd name="connsiteY2" fmla="*/ 0 h 3412067"/>
                  <a:gd name="connsiteX3" fmla="*/ 1511300 w 2015067"/>
                  <a:gd name="connsiteY3" fmla="*/ 3412067 h 3412067"/>
                  <a:gd name="connsiteX4" fmla="*/ 0 w 2015067"/>
                  <a:gd name="connsiteY4" fmla="*/ 3412067 h 3412067"/>
                  <a:gd name="connsiteX0" fmla="*/ 0 w 2015067"/>
                  <a:gd name="connsiteY0" fmla="*/ 3412067 h 3412067"/>
                  <a:gd name="connsiteX1" fmla="*/ 503767 w 2015067"/>
                  <a:gd name="connsiteY1" fmla="*/ 0 h 3412067"/>
                  <a:gd name="connsiteX2" fmla="*/ 2015067 w 2015067"/>
                  <a:gd name="connsiteY2" fmla="*/ 0 h 3412067"/>
                  <a:gd name="connsiteX3" fmla="*/ 1934633 w 2015067"/>
                  <a:gd name="connsiteY3" fmla="*/ 3310467 h 3412067"/>
                  <a:gd name="connsiteX4" fmla="*/ 0 w 2015067"/>
                  <a:gd name="connsiteY4" fmla="*/ 3412067 h 3412067"/>
                  <a:gd name="connsiteX0" fmla="*/ 241300 w 1511300"/>
                  <a:gd name="connsiteY0" fmla="*/ 3386667 h 3386667"/>
                  <a:gd name="connsiteX1" fmla="*/ 0 w 1511300"/>
                  <a:gd name="connsiteY1" fmla="*/ 0 h 3386667"/>
                  <a:gd name="connsiteX2" fmla="*/ 1511300 w 1511300"/>
                  <a:gd name="connsiteY2" fmla="*/ 0 h 3386667"/>
                  <a:gd name="connsiteX3" fmla="*/ 1430866 w 1511300"/>
                  <a:gd name="connsiteY3" fmla="*/ 3310467 h 3386667"/>
                  <a:gd name="connsiteX4" fmla="*/ 241300 w 1511300"/>
                  <a:gd name="connsiteY4" fmla="*/ 3386667 h 3386667"/>
                  <a:gd name="connsiteX0" fmla="*/ 0 w 1515533"/>
                  <a:gd name="connsiteY0" fmla="*/ 3496733 h 3496733"/>
                  <a:gd name="connsiteX1" fmla="*/ 4233 w 1515533"/>
                  <a:gd name="connsiteY1" fmla="*/ 0 h 3496733"/>
                  <a:gd name="connsiteX2" fmla="*/ 1515533 w 1515533"/>
                  <a:gd name="connsiteY2" fmla="*/ 0 h 3496733"/>
                  <a:gd name="connsiteX3" fmla="*/ 1435099 w 1515533"/>
                  <a:gd name="connsiteY3" fmla="*/ 3310467 h 3496733"/>
                  <a:gd name="connsiteX4" fmla="*/ 0 w 1515533"/>
                  <a:gd name="connsiteY4" fmla="*/ 3496733 h 3496733"/>
                  <a:gd name="connsiteX0" fmla="*/ 0 w 1515533"/>
                  <a:gd name="connsiteY0" fmla="*/ 3496733 h 3496733"/>
                  <a:gd name="connsiteX1" fmla="*/ 165099 w 1515533"/>
                  <a:gd name="connsiteY1" fmla="*/ 499534 h 3496733"/>
                  <a:gd name="connsiteX2" fmla="*/ 1515533 w 1515533"/>
                  <a:gd name="connsiteY2" fmla="*/ 0 h 3496733"/>
                  <a:gd name="connsiteX3" fmla="*/ 1435099 w 1515533"/>
                  <a:gd name="connsiteY3" fmla="*/ 3310467 h 3496733"/>
                  <a:gd name="connsiteX4" fmla="*/ 0 w 1515533"/>
                  <a:gd name="connsiteY4" fmla="*/ 3496733 h 3496733"/>
                  <a:gd name="connsiteX0" fmla="*/ 0 w 1515533"/>
                  <a:gd name="connsiteY0" fmla="*/ 3496733 h 3496733"/>
                  <a:gd name="connsiteX1" fmla="*/ 4233 w 1515533"/>
                  <a:gd name="connsiteY1" fmla="*/ 237067 h 3496733"/>
                  <a:gd name="connsiteX2" fmla="*/ 1515533 w 1515533"/>
                  <a:gd name="connsiteY2" fmla="*/ 0 h 3496733"/>
                  <a:gd name="connsiteX3" fmla="*/ 1435099 w 1515533"/>
                  <a:gd name="connsiteY3" fmla="*/ 3310467 h 3496733"/>
                  <a:gd name="connsiteX4" fmla="*/ 0 w 1515533"/>
                  <a:gd name="connsiteY4" fmla="*/ 3496733 h 3496733"/>
                  <a:gd name="connsiteX0" fmla="*/ 0 w 1435099"/>
                  <a:gd name="connsiteY0" fmla="*/ 3259666 h 3259666"/>
                  <a:gd name="connsiteX1" fmla="*/ 4233 w 1435099"/>
                  <a:gd name="connsiteY1" fmla="*/ 0 h 3259666"/>
                  <a:gd name="connsiteX2" fmla="*/ 1185333 w 1435099"/>
                  <a:gd name="connsiteY2" fmla="*/ 135467 h 3259666"/>
                  <a:gd name="connsiteX3" fmla="*/ 1435099 w 1435099"/>
                  <a:gd name="connsiteY3" fmla="*/ 3073400 h 3259666"/>
                  <a:gd name="connsiteX4" fmla="*/ 0 w 1435099"/>
                  <a:gd name="connsiteY4" fmla="*/ 3259666 h 3259666"/>
                  <a:gd name="connsiteX0" fmla="*/ 0 w 1435099"/>
                  <a:gd name="connsiteY0" fmla="*/ 3403599 h 3403599"/>
                  <a:gd name="connsiteX1" fmla="*/ 4233 w 1435099"/>
                  <a:gd name="connsiteY1" fmla="*/ 143933 h 3403599"/>
                  <a:gd name="connsiteX2" fmla="*/ 1405467 w 1435099"/>
                  <a:gd name="connsiteY2" fmla="*/ 0 h 3403599"/>
                  <a:gd name="connsiteX3" fmla="*/ 1435099 w 1435099"/>
                  <a:gd name="connsiteY3" fmla="*/ 3217333 h 3403599"/>
                  <a:gd name="connsiteX4" fmla="*/ 0 w 1435099"/>
                  <a:gd name="connsiteY4" fmla="*/ 3403599 h 3403599"/>
                  <a:gd name="connsiteX0" fmla="*/ 0 w 1435099"/>
                  <a:gd name="connsiteY0" fmla="*/ 3268133 h 3268133"/>
                  <a:gd name="connsiteX1" fmla="*/ 4233 w 1435099"/>
                  <a:gd name="connsiteY1" fmla="*/ 8467 h 3268133"/>
                  <a:gd name="connsiteX2" fmla="*/ 1329267 w 1435099"/>
                  <a:gd name="connsiteY2" fmla="*/ 0 h 3268133"/>
                  <a:gd name="connsiteX3" fmla="*/ 1435099 w 1435099"/>
                  <a:gd name="connsiteY3" fmla="*/ 3081867 h 3268133"/>
                  <a:gd name="connsiteX4" fmla="*/ 0 w 1435099"/>
                  <a:gd name="connsiteY4" fmla="*/ 3268133 h 3268133"/>
                  <a:gd name="connsiteX0" fmla="*/ 0 w 1435100"/>
                  <a:gd name="connsiteY0" fmla="*/ 3450166 h 3450166"/>
                  <a:gd name="connsiteX1" fmla="*/ 4233 w 1435100"/>
                  <a:gd name="connsiteY1" fmla="*/ 190500 h 3450166"/>
                  <a:gd name="connsiteX2" fmla="*/ 1435100 w 1435100"/>
                  <a:gd name="connsiteY2" fmla="*/ 0 h 3450166"/>
                  <a:gd name="connsiteX3" fmla="*/ 1435099 w 1435100"/>
                  <a:gd name="connsiteY3" fmla="*/ 3263900 h 3450166"/>
                  <a:gd name="connsiteX4" fmla="*/ 0 w 1435100"/>
                  <a:gd name="connsiteY4" fmla="*/ 3450166 h 3450166"/>
                  <a:gd name="connsiteX0" fmla="*/ 0 w 1435100"/>
                  <a:gd name="connsiteY0" fmla="*/ 3450166 h 3450166"/>
                  <a:gd name="connsiteX1" fmla="*/ 71966 w 1435100"/>
                  <a:gd name="connsiteY1" fmla="*/ 309034 h 3450166"/>
                  <a:gd name="connsiteX2" fmla="*/ 1435100 w 1435100"/>
                  <a:gd name="connsiteY2" fmla="*/ 0 h 3450166"/>
                  <a:gd name="connsiteX3" fmla="*/ 1435099 w 1435100"/>
                  <a:gd name="connsiteY3" fmla="*/ 3263900 h 3450166"/>
                  <a:gd name="connsiteX4" fmla="*/ 0 w 1435100"/>
                  <a:gd name="connsiteY4" fmla="*/ 3450166 h 3450166"/>
                  <a:gd name="connsiteX0" fmla="*/ 0 w 1435100"/>
                  <a:gd name="connsiteY0" fmla="*/ 3450166 h 3450166"/>
                  <a:gd name="connsiteX1" fmla="*/ 0 w 1435100"/>
                  <a:gd name="connsiteY1" fmla="*/ 194734 h 3450166"/>
                  <a:gd name="connsiteX2" fmla="*/ 1435100 w 1435100"/>
                  <a:gd name="connsiteY2" fmla="*/ 0 h 3450166"/>
                  <a:gd name="connsiteX3" fmla="*/ 1435099 w 1435100"/>
                  <a:gd name="connsiteY3" fmla="*/ 3263900 h 3450166"/>
                  <a:gd name="connsiteX4" fmla="*/ 0 w 1435100"/>
                  <a:gd name="connsiteY4" fmla="*/ 3450166 h 3450166"/>
                  <a:gd name="connsiteX0" fmla="*/ 0 w 1435100"/>
                  <a:gd name="connsiteY0" fmla="*/ 3450166 h 3450166"/>
                  <a:gd name="connsiteX1" fmla="*/ 0 w 1435100"/>
                  <a:gd name="connsiteY1" fmla="*/ 194734 h 3450166"/>
                  <a:gd name="connsiteX2" fmla="*/ 1435100 w 1435100"/>
                  <a:gd name="connsiteY2" fmla="*/ 0 h 3450166"/>
                  <a:gd name="connsiteX3" fmla="*/ 1346199 w 1435100"/>
                  <a:gd name="connsiteY3" fmla="*/ 3128433 h 3450166"/>
                  <a:gd name="connsiteX4" fmla="*/ 0 w 1435100"/>
                  <a:gd name="connsiteY4" fmla="*/ 3450166 h 3450166"/>
                  <a:gd name="connsiteX0" fmla="*/ 0 w 1435100"/>
                  <a:gd name="connsiteY0" fmla="*/ 3450166 h 3450166"/>
                  <a:gd name="connsiteX1" fmla="*/ 0 w 1435100"/>
                  <a:gd name="connsiteY1" fmla="*/ 194734 h 3450166"/>
                  <a:gd name="connsiteX2" fmla="*/ 1435100 w 1435100"/>
                  <a:gd name="connsiteY2" fmla="*/ 0 h 3450166"/>
                  <a:gd name="connsiteX3" fmla="*/ 1435099 w 1435100"/>
                  <a:gd name="connsiteY3" fmla="*/ 3255433 h 3450166"/>
                  <a:gd name="connsiteX4" fmla="*/ 0 w 1435100"/>
                  <a:gd name="connsiteY4" fmla="*/ 3450166 h 3450166"/>
                  <a:gd name="connsiteX0" fmla="*/ 118533 w 1435100"/>
                  <a:gd name="connsiteY0" fmla="*/ 3314699 h 3314699"/>
                  <a:gd name="connsiteX1" fmla="*/ 0 w 1435100"/>
                  <a:gd name="connsiteY1" fmla="*/ 194734 h 3314699"/>
                  <a:gd name="connsiteX2" fmla="*/ 1435100 w 1435100"/>
                  <a:gd name="connsiteY2" fmla="*/ 0 h 3314699"/>
                  <a:gd name="connsiteX3" fmla="*/ 1435099 w 1435100"/>
                  <a:gd name="connsiteY3" fmla="*/ 3255433 h 3314699"/>
                  <a:gd name="connsiteX4" fmla="*/ 118533 w 1435100"/>
                  <a:gd name="connsiteY4" fmla="*/ 3314699 h 3314699"/>
                  <a:gd name="connsiteX0" fmla="*/ 0 w 1435100"/>
                  <a:gd name="connsiteY0" fmla="*/ 3437466 h 3437466"/>
                  <a:gd name="connsiteX1" fmla="*/ 0 w 1435100"/>
                  <a:gd name="connsiteY1" fmla="*/ 194734 h 3437466"/>
                  <a:gd name="connsiteX2" fmla="*/ 1435100 w 1435100"/>
                  <a:gd name="connsiteY2" fmla="*/ 0 h 3437466"/>
                  <a:gd name="connsiteX3" fmla="*/ 1435099 w 1435100"/>
                  <a:gd name="connsiteY3" fmla="*/ 3255433 h 3437466"/>
                  <a:gd name="connsiteX4" fmla="*/ 0 w 1435100"/>
                  <a:gd name="connsiteY4" fmla="*/ 3437466 h 34374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35100" h="3437466">
                    <a:moveTo>
                      <a:pt x="0" y="3437466"/>
                    </a:moveTo>
                    <a:lnTo>
                      <a:pt x="0" y="194734"/>
                    </a:lnTo>
                    <a:lnTo>
                      <a:pt x="1435100" y="0"/>
                    </a:lnTo>
                    <a:cubicBezTo>
                      <a:pt x="1435100" y="1087967"/>
                      <a:pt x="1435099" y="2167466"/>
                      <a:pt x="1435099" y="3255433"/>
                    </a:cubicBezTo>
                    <a:lnTo>
                      <a:pt x="0" y="3437466"/>
                    </a:lnTo>
                    <a:close/>
                  </a:path>
                </a:pathLst>
              </a:custGeom>
              <a:solidFill>
                <a:srgbClr val="A4ABB1"/>
              </a:solidFill>
              <a:ln w="12700" cap="flat" cmpd="sng" algn="ctr">
                <a:solidFill>
                  <a:srgbClr val="0079C1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685800">
                  <a:defRPr/>
                </a:pPr>
                <a:endParaRPr lang="en-US" sz="1350" kern="0">
                  <a:solidFill>
                    <a:sysClr val="window" lastClr="FFFFFF"/>
                  </a:solidFill>
                  <a:latin typeface="Arial"/>
                </a:endParaRPr>
              </a:p>
            </p:txBody>
          </p:sp>
          <p:sp>
            <p:nvSpPr>
              <p:cNvPr id="165" name="TextBox 164">
                <a:extLst>
                  <a:ext uri="{FF2B5EF4-FFF2-40B4-BE49-F238E27FC236}">
                    <a16:creationId xmlns:a16="http://schemas.microsoft.com/office/drawing/2014/main" id="{4CC23992-C860-EC40-8D17-7E13C980703E}"/>
                  </a:ext>
                </a:extLst>
              </p:cNvPr>
              <p:cNvSpPr txBox="1"/>
              <p:nvPr/>
            </p:nvSpPr>
            <p:spPr>
              <a:xfrm rot="5400000">
                <a:off x="2638662" y="4383913"/>
                <a:ext cx="1212297" cy="30777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rtlCol="0">
                <a:spAutoFit/>
              </a:bodyPr>
              <a:lstStyle/>
              <a:p>
                <a:pPr defTabSz="685800">
                  <a:defRPr/>
                </a:pPr>
                <a:r>
                  <a:rPr lang="en-US" sz="900" b="1" kern="0" dirty="0">
                    <a:solidFill>
                      <a:srgbClr val="000C14"/>
                    </a:solidFill>
                    <a:latin typeface="Calibri"/>
                  </a:rPr>
                  <a:t>Transportation</a:t>
                </a:r>
              </a:p>
            </p:txBody>
          </p:sp>
          <p:sp>
            <p:nvSpPr>
              <p:cNvPr id="166" name="Parallelogram 70">
                <a:extLst>
                  <a:ext uri="{FF2B5EF4-FFF2-40B4-BE49-F238E27FC236}">
                    <a16:creationId xmlns:a16="http://schemas.microsoft.com/office/drawing/2014/main" id="{7979B693-086B-134C-8B28-59F509FA3A3D}"/>
                  </a:ext>
                </a:extLst>
              </p:cNvPr>
              <p:cNvSpPr/>
              <p:nvPr/>
            </p:nvSpPr>
            <p:spPr>
              <a:xfrm flipH="1">
                <a:off x="1702456" y="3981608"/>
                <a:ext cx="1435100" cy="1963805"/>
              </a:xfrm>
              <a:custGeom>
                <a:avLst/>
                <a:gdLst>
                  <a:gd name="connsiteX0" fmla="*/ 0 w 2015067"/>
                  <a:gd name="connsiteY0" fmla="*/ 3412067 h 3412067"/>
                  <a:gd name="connsiteX1" fmla="*/ 503767 w 2015067"/>
                  <a:gd name="connsiteY1" fmla="*/ 0 h 3412067"/>
                  <a:gd name="connsiteX2" fmla="*/ 2015067 w 2015067"/>
                  <a:gd name="connsiteY2" fmla="*/ 0 h 3412067"/>
                  <a:gd name="connsiteX3" fmla="*/ 1511300 w 2015067"/>
                  <a:gd name="connsiteY3" fmla="*/ 3412067 h 3412067"/>
                  <a:gd name="connsiteX4" fmla="*/ 0 w 2015067"/>
                  <a:gd name="connsiteY4" fmla="*/ 3412067 h 3412067"/>
                  <a:gd name="connsiteX0" fmla="*/ 0 w 2015067"/>
                  <a:gd name="connsiteY0" fmla="*/ 3412067 h 3412067"/>
                  <a:gd name="connsiteX1" fmla="*/ 503767 w 2015067"/>
                  <a:gd name="connsiteY1" fmla="*/ 0 h 3412067"/>
                  <a:gd name="connsiteX2" fmla="*/ 2015067 w 2015067"/>
                  <a:gd name="connsiteY2" fmla="*/ 0 h 3412067"/>
                  <a:gd name="connsiteX3" fmla="*/ 1934633 w 2015067"/>
                  <a:gd name="connsiteY3" fmla="*/ 3310467 h 3412067"/>
                  <a:gd name="connsiteX4" fmla="*/ 0 w 2015067"/>
                  <a:gd name="connsiteY4" fmla="*/ 3412067 h 3412067"/>
                  <a:gd name="connsiteX0" fmla="*/ 241300 w 1511300"/>
                  <a:gd name="connsiteY0" fmla="*/ 3386667 h 3386667"/>
                  <a:gd name="connsiteX1" fmla="*/ 0 w 1511300"/>
                  <a:gd name="connsiteY1" fmla="*/ 0 h 3386667"/>
                  <a:gd name="connsiteX2" fmla="*/ 1511300 w 1511300"/>
                  <a:gd name="connsiteY2" fmla="*/ 0 h 3386667"/>
                  <a:gd name="connsiteX3" fmla="*/ 1430866 w 1511300"/>
                  <a:gd name="connsiteY3" fmla="*/ 3310467 h 3386667"/>
                  <a:gd name="connsiteX4" fmla="*/ 241300 w 1511300"/>
                  <a:gd name="connsiteY4" fmla="*/ 3386667 h 3386667"/>
                  <a:gd name="connsiteX0" fmla="*/ 0 w 1515533"/>
                  <a:gd name="connsiteY0" fmla="*/ 3496733 h 3496733"/>
                  <a:gd name="connsiteX1" fmla="*/ 4233 w 1515533"/>
                  <a:gd name="connsiteY1" fmla="*/ 0 h 3496733"/>
                  <a:gd name="connsiteX2" fmla="*/ 1515533 w 1515533"/>
                  <a:gd name="connsiteY2" fmla="*/ 0 h 3496733"/>
                  <a:gd name="connsiteX3" fmla="*/ 1435099 w 1515533"/>
                  <a:gd name="connsiteY3" fmla="*/ 3310467 h 3496733"/>
                  <a:gd name="connsiteX4" fmla="*/ 0 w 1515533"/>
                  <a:gd name="connsiteY4" fmla="*/ 3496733 h 3496733"/>
                  <a:gd name="connsiteX0" fmla="*/ 0 w 1515533"/>
                  <a:gd name="connsiteY0" fmla="*/ 3496733 h 3496733"/>
                  <a:gd name="connsiteX1" fmla="*/ 165099 w 1515533"/>
                  <a:gd name="connsiteY1" fmla="*/ 499534 h 3496733"/>
                  <a:gd name="connsiteX2" fmla="*/ 1515533 w 1515533"/>
                  <a:gd name="connsiteY2" fmla="*/ 0 h 3496733"/>
                  <a:gd name="connsiteX3" fmla="*/ 1435099 w 1515533"/>
                  <a:gd name="connsiteY3" fmla="*/ 3310467 h 3496733"/>
                  <a:gd name="connsiteX4" fmla="*/ 0 w 1515533"/>
                  <a:gd name="connsiteY4" fmla="*/ 3496733 h 3496733"/>
                  <a:gd name="connsiteX0" fmla="*/ 0 w 1515533"/>
                  <a:gd name="connsiteY0" fmla="*/ 3496733 h 3496733"/>
                  <a:gd name="connsiteX1" fmla="*/ 4233 w 1515533"/>
                  <a:gd name="connsiteY1" fmla="*/ 237067 h 3496733"/>
                  <a:gd name="connsiteX2" fmla="*/ 1515533 w 1515533"/>
                  <a:gd name="connsiteY2" fmla="*/ 0 h 3496733"/>
                  <a:gd name="connsiteX3" fmla="*/ 1435099 w 1515533"/>
                  <a:gd name="connsiteY3" fmla="*/ 3310467 h 3496733"/>
                  <a:gd name="connsiteX4" fmla="*/ 0 w 1515533"/>
                  <a:gd name="connsiteY4" fmla="*/ 3496733 h 3496733"/>
                  <a:gd name="connsiteX0" fmla="*/ 0 w 1435099"/>
                  <a:gd name="connsiteY0" fmla="*/ 3259666 h 3259666"/>
                  <a:gd name="connsiteX1" fmla="*/ 4233 w 1435099"/>
                  <a:gd name="connsiteY1" fmla="*/ 0 h 3259666"/>
                  <a:gd name="connsiteX2" fmla="*/ 1185333 w 1435099"/>
                  <a:gd name="connsiteY2" fmla="*/ 135467 h 3259666"/>
                  <a:gd name="connsiteX3" fmla="*/ 1435099 w 1435099"/>
                  <a:gd name="connsiteY3" fmla="*/ 3073400 h 3259666"/>
                  <a:gd name="connsiteX4" fmla="*/ 0 w 1435099"/>
                  <a:gd name="connsiteY4" fmla="*/ 3259666 h 3259666"/>
                  <a:gd name="connsiteX0" fmla="*/ 0 w 1435099"/>
                  <a:gd name="connsiteY0" fmla="*/ 3403599 h 3403599"/>
                  <a:gd name="connsiteX1" fmla="*/ 4233 w 1435099"/>
                  <a:gd name="connsiteY1" fmla="*/ 143933 h 3403599"/>
                  <a:gd name="connsiteX2" fmla="*/ 1405467 w 1435099"/>
                  <a:gd name="connsiteY2" fmla="*/ 0 h 3403599"/>
                  <a:gd name="connsiteX3" fmla="*/ 1435099 w 1435099"/>
                  <a:gd name="connsiteY3" fmla="*/ 3217333 h 3403599"/>
                  <a:gd name="connsiteX4" fmla="*/ 0 w 1435099"/>
                  <a:gd name="connsiteY4" fmla="*/ 3403599 h 3403599"/>
                  <a:gd name="connsiteX0" fmla="*/ 0 w 1435099"/>
                  <a:gd name="connsiteY0" fmla="*/ 3268133 h 3268133"/>
                  <a:gd name="connsiteX1" fmla="*/ 4233 w 1435099"/>
                  <a:gd name="connsiteY1" fmla="*/ 8467 h 3268133"/>
                  <a:gd name="connsiteX2" fmla="*/ 1329267 w 1435099"/>
                  <a:gd name="connsiteY2" fmla="*/ 0 h 3268133"/>
                  <a:gd name="connsiteX3" fmla="*/ 1435099 w 1435099"/>
                  <a:gd name="connsiteY3" fmla="*/ 3081867 h 3268133"/>
                  <a:gd name="connsiteX4" fmla="*/ 0 w 1435099"/>
                  <a:gd name="connsiteY4" fmla="*/ 3268133 h 3268133"/>
                  <a:gd name="connsiteX0" fmla="*/ 0 w 1435100"/>
                  <a:gd name="connsiteY0" fmla="*/ 3450166 h 3450166"/>
                  <a:gd name="connsiteX1" fmla="*/ 4233 w 1435100"/>
                  <a:gd name="connsiteY1" fmla="*/ 190500 h 3450166"/>
                  <a:gd name="connsiteX2" fmla="*/ 1435100 w 1435100"/>
                  <a:gd name="connsiteY2" fmla="*/ 0 h 3450166"/>
                  <a:gd name="connsiteX3" fmla="*/ 1435099 w 1435100"/>
                  <a:gd name="connsiteY3" fmla="*/ 3263900 h 3450166"/>
                  <a:gd name="connsiteX4" fmla="*/ 0 w 1435100"/>
                  <a:gd name="connsiteY4" fmla="*/ 3450166 h 3450166"/>
                  <a:gd name="connsiteX0" fmla="*/ 0 w 1435100"/>
                  <a:gd name="connsiteY0" fmla="*/ 3450166 h 3450166"/>
                  <a:gd name="connsiteX1" fmla="*/ 71966 w 1435100"/>
                  <a:gd name="connsiteY1" fmla="*/ 309034 h 3450166"/>
                  <a:gd name="connsiteX2" fmla="*/ 1435100 w 1435100"/>
                  <a:gd name="connsiteY2" fmla="*/ 0 h 3450166"/>
                  <a:gd name="connsiteX3" fmla="*/ 1435099 w 1435100"/>
                  <a:gd name="connsiteY3" fmla="*/ 3263900 h 3450166"/>
                  <a:gd name="connsiteX4" fmla="*/ 0 w 1435100"/>
                  <a:gd name="connsiteY4" fmla="*/ 3450166 h 3450166"/>
                  <a:gd name="connsiteX0" fmla="*/ 0 w 1435100"/>
                  <a:gd name="connsiteY0" fmla="*/ 3450166 h 3450166"/>
                  <a:gd name="connsiteX1" fmla="*/ 0 w 1435100"/>
                  <a:gd name="connsiteY1" fmla="*/ 194734 h 3450166"/>
                  <a:gd name="connsiteX2" fmla="*/ 1435100 w 1435100"/>
                  <a:gd name="connsiteY2" fmla="*/ 0 h 3450166"/>
                  <a:gd name="connsiteX3" fmla="*/ 1435099 w 1435100"/>
                  <a:gd name="connsiteY3" fmla="*/ 3263900 h 3450166"/>
                  <a:gd name="connsiteX4" fmla="*/ 0 w 1435100"/>
                  <a:gd name="connsiteY4" fmla="*/ 3450166 h 3450166"/>
                  <a:gd name="connsiteX0" fmla="*/ 0 w 1435100"/>
                  <a:gd name="connsiteY0" fmla="*/ 3450166 h 3450166"/>
                  <a:gd name="connsiteX1" fmla="*/ 0 w 1435100"/>
                  <a:gd name="connsiteY1" fmla="*/ 194734 h 3450166"/>
                  <a:gd name="connsiteX2" fmla="*/ 1435100 w 1435100"/>
                  <a:gd name="connsiteY2" fmla="*/ 0 h 3450166"/>
                  <a:gd name="connsiteX3" fmla="*/ 1346199 w 1435100"/>
                  <a:gd name="connsiteY3" fmla="*/ 3128433 h 3450166"/>
                  <a:gd name="connsiteX4" fmla="*/ 0 w 1435100"/>
                  <a:gd name="connsiteY4" fmla="*/ 3450166 h 3450166"/>
                  <a:gd name="connsiteX0" fmla="*/ 0 w 1435100"/>
                  <a:gd name="connsiteY0" fmla="*/ 3450166 h 3450166"/>
                  <a:gd name="connsiteX1" fmla="*/ 0 w 1435100"/>
                  <a:gd name="connsiteY1" fmla="*/ 194734 h 3450166"/>
                  <a:gd name="connsiteX2" fmla="*/ 1435100 w 1435100"/>
                  <a:gd name="connsiteY2" fmla="*/ 0 h 3450166"/>
                  <a:gd name="connsiteX3" fmla="*/ 1435099 w 1435100"/>
                  <a:gd name="connsiteY3" fmla="*/ 3255433 h 3450166"/>
                  <a:gd name="connsiteX4" fmla="*/ 0 w 1435100"/>
                  <a:gd name="connsiteY4" fmla="*/ 3450166 h 3450166"/>
                  <a:gd name="connsiteX0" fmla="*/ 118533 w 1435100"/>
                  <a:gd name="connsiteY0" fmla="*/ 3314699 h 3314699"/>
                  <a:gd name="connsiteX1" fmla="*/ 0 w 1435100"/>
                  <a:gd name="connsiteY1" fmla="*/ 194734 h 3314699"/>
                  <a:gd name="connsiteX2" fmla="*/ 1435100 w 1435100"/>
                  <a:gd name="connsiteY2" fmla="*/ 0 h 3314699"/>
                  <a:gd name="connsiteX3" fmla="*/ 1435099 w 1435100"/>
                  <a:gd name="connsiteY3" fmla="*/ 3255433 h 3314699"/>
                  <a:gd name="connsiteX4" fmla="*/ 118533 w 1435100"/>
                  <a:gd name="connsiteY4" fmla="*/ 3314699 h 3314699"/>
                  <a:gd name="connsiteX0" fmla="*/ 0 w 1435100"/>
                  <a:gd name="connsiteY0" fmla="*/ 3437466 h 3437466"/>
                  <a:gd name="connsiteX1" fmla="*/ 0 w 1435100"/>
                  <a:gd name="connsiteY1" fmla="*/ 194734 h 3437466"/>
                  <a:gd name="connsiteX2" fmla="*/ 1435100 w 1435100"/>
                  <a:gd name="connsiteY2" fmla="*/ 0 h 3437466"/>
                  <a:gd name="connsiteX3" fmla="*/ 1435099 w 1435100"/>
                  <a:gd name="connsiteY3" fmla="*/ 3255433 h 3437466"/>
                  <a:gd name="connsiteX4" fmla="*/ 0 w 1435100"/>
                  <a:gd name="connsiteY4" fmla="*/ 3437466 h 34374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35100" h="3437466">
                    <a:moveTo>
                      <a:pt x="0" y="3437466"/>
                    </a:moveTo>
                    <a:lnTo>
                      <a:pt x="0" y="194734"/>
                    </a:lnTo>
                    <a:lnTo>
                      <a:pt x="1435100" y="0"/>
                    </a:lnTo>
                    <a:cubicBezTo>
                      <a:pt x="1435100" y="1087967"/>
                      <a:pt x="1435099" y="2167466"/>
                      <a:pt x="1435099" y="3255433"/>
                    </a:cubicBezTo>
                    <a:lnTo>
                      <a:pt x="0" y="3437466"/>
                    </a:lnTo>
                    <a:close/>
                  </a:path>
                </a:pathLst>
              </a:custGeom>
              <a:solidFill>
                <a:srgbClr val="A4ABB1"/>
              </a:solidFill>
              <a:ln w="12700" cap="flat" cmpd="sng" algn="ctr">
                <a:solidFill>
                  <a:srgbClr val="0079C1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685800">
                  <a:defRPr/>
                </a:pPr>
                <a:endParaRPr lang="en-US" sz="1350" kern="0">
                  <a:solidFill>
                    <a:sysClr val="window" lastClr="FFFFFF"/>
                  </a:solidFill>
                  <a:latin typeface="Arial"/>
                </a:endParaRPr>
              </a:p>
            </p:txBody>
          </p:sp>
          <p:sp>
            <p:nvSpPr>
              <p:cNvPr id="167" name="TextBox 166">
                <a:extLst>
                  <a:ext uri="{FF2B5EF4-FFF2-40B4-BE49-F238E27FC236}">
                    <a16:creationId xmlns:a16="http://schemas.microsoft.com/office/drawing/2014/main" id="{DE26D1AF-6114-8146-9AF8-9E83BE33AEB1}"/>
                  </a:ext>
                </a:extLst>
              </p:cNvPr>
              <p:cNvSpPr txBox="1"/>
              <p:nvPr/>
            </p:nvSpPr>
            <p:spPr>
              <a:xfrm rot="5400000">
                <a:off x="2642878" y="4221113"/>
                <a:ext cx="780556" cy="30777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rtlCol="0">
                <a:spAutoFit/>
              </a:bodyPr>
              <a:lstStyle/>
              <a:p>
                <a:pPr defTabSz="685800">
                  <a:defRPr/>
                </a:pPr>
                <a:r>
                  <a:rPr lang="en-US" sz="900" b="1" kern="0" dirty="0">
                    <a:solidFill>
                      <a:srgbClr val="000C14"/>
                    </a:solidFill>
                    <a:latin typeface="Calibri"/>
                  </a:rPr>
                  <a:t>Thermal</a:t>
                </a:r>
              </a:p>
            </p:txBody>
          </p:sp>
          <p:grpSp>
            <p:nvGrpSpPr>
              <p:cNvPr id="168" name="Group 167">
                <a:extLst>
                  <a:ext uri="{FF2B5EF4-FFF2-40B4-BE49-F238E27FC236}">
                    <a16:creationId xmlns:a16="http://schemas.microsoft.com/office/drawing/2014/main" id="{D4B647F0-0469-954E-8331-341992FEC7AC}"/>
                  </a:ext>
                </a:extLst>
              </p:cNvPr>
              <p:cNvGrpSpPr/>
              <p:nvPr/>
            </p:nvGrpSpPr>
            <p:grpSpPr>
              <a:xfrm>
                <a:off x="1082977" y="4024568"/>
                <a:ext cx="1902824" cy="2047968"/>
                <a:chOff x="1082977" y="1972598"/>
                <a:chExt cx="1902824" cy="2047968"/>
              </a:xfrm>
            </p:grpSpPr>
            <p:grpSp>
              <p:nvGrpSpPr>
                <p:cNvPr id="169" name="Group 168">
                  <a:extLst>
                    <a:ext uri="{FF2B5EF4-FFF2-40B4-BE49-F238E27FC236}">
                      <a16:creationId xmlns:a16="http://schemas.microsoft.com/office/drawing/2014/main" id="{BFFE28B9-3ADB-8949-9CEA-75CCA9C050AB}"/>
                    </a:ext>
                  </a:extLst>
                </p:cNvPr>
                <p:cNvGrpSpPr/>
                <p:nvPr/>
              </p:nvGrpSpPr>
              <p:grpSpPr>
                <a:xfrm>
                  <a:off x="1082977" y="1972598"/>
                  <a:ext cx="1853336" cy="2047968"/>
                  <a:chOff x="4085166" y="2413848"/>
                  <a:chExt cx="1853336" cy="3584785"/>
                </a:xfrm>
                <a:solidFill>
                  <a:srgbClr val="FFFFFF">
                    <a:alpha val="90000"/>
                  </a:srgbClr>
                </a:solidFill>
              </p:grpSpPr>
              <p:sp>
                <p:nvSpPr>
                  <p:cNvPr id="175" name="Parallelogram 70">
                    <a:extLst>
                      <a:ext uri="{FF2B5EF4-FFF2-40B4-BE49-F238E27FC236}">
                        <a16:creationId xmlns:a16="http://schemas.microsoft.com/office/drawing/2014/main" id="{DC678510-9DE5-2340-9218-FB2E30B5CB59}"/>
                      </a:ext>
                    </a:extLst>
                  </p:cNvPr>
                  <p:cNvSpPr/>
                  <p:nvPr/>
                </p:nvSpPr>
                <p:spPr>
                  <a:xfrm flipH="1">
                    <a:off x="4503402" y="2413848"/>
                    <a:ext cx="1435100" cy="3437465"/>
                  </a:xfrm>
                  <a:custGeom>
                    <a:avLst/>
                    <a:gdLst>
                      <a:gd name="connsiteX0" fmla="*/ 0 w 2015067"/>
                      <a:gd name="connsiteY0" fmla="*/ 3412067 h 3412067"/>
                      <a:gd name="connsiteX1" fmla="*/ 503767 w 2015067"/>
                      <a:gd name="connsiteY1" fmla="*/ 0 h 3412067"/>
                      <a:gd name="connsiteX2" fmla="*/ 2015067 w 2015067"/>
                      <a:gd name="connsiteY2" fmla="*/ 0 h 3412067"/>
                      <a:gd name="connsiteX3" fmla="*/ 1511300 w 2015067"/>
                      <a:gd name="connsiteY3" fmla="*/ 3412067 h 3412067"/>
                      <a:gd name="connsiteX4" fmla="*/ 0 w 2015067"/>
                      <a:gd name="connsiteY4" fmla="*/ 3412067 h 3412067"/>
                      <a:gd name="connsiteX0" fmla="*/ 0 w 2015067"/>
                      <a:gd name="connsiteY0" fmla="*/ 3412067 h 3412067"/>
                      <a:gd name="connsiteX1" fmla="*/ 503767 w 2015067"/>
                      <a:gd name="connsiteY1" fmla="*/ 0 h 3412067"/>
                      <a:gd name="connsiteX2" fmla="*/ 2015067 w 2015067"/>
                      <a:gd name="connsiteY2" fmla="*/ 0 h 3412067"/>
                      <a:gd name="connsiteX3" fmla="*/ 1934633 w 2015067"/>
                      <a:gd name="connsiteY3" fmla="*/ 3310467 h 3412067"/>
                      <a:gd name="connsiteX4" fmla="*/ 0 w 2015067"/>
                      <a:gd name="connsiteY4" fmla="*/ 3412067 h 3412067"/>
                      <a:gd name="connsiteX0" fmla="*/ 241300 w 1511300"/>
                      <a:gd name="connsiteY0" fmla="*/ 3386667 h 3386667"/>
                      <a:gd name="connsiteX1" fmla="*/ 0 w 1511300"/>
                      <a:gd name="connsiteY1" fmla="*/ 0 h 3386667"/>
                      <a:gd name="connsiteX2" fmla="*/ 1511300 w 1511300"/>
                      <a:gd name="connsiteY2" fmla="*/ 0 h 3386667"/>
                      <a:gd name="connsiteX3" fmla="*/ 1430866 w 1511300"/>
                      <a:gd name="connsiteY3" fmla="*/ 3310467 h 3386667"/>
                      <a:gd name="connsiteX4" fmla="*/ 241300 w 1511300"/>
                      <a:gd name="connsiteY4" fmla="*/ 3386667 h 3386667"/>
                      <a:gd name="connsiteX0" fmla="*/ 0 w 1515533"/>
                      <a:gd name="connsiteY0" fmla="*/ 3496733 h 3496733"/>
                      <a:gd name="connsiteX1" fmla="*/ 4233 w 1515533"/>
                      <a:gd name="connsiteY1" fmla="*/ 0 h 3496733"/>
                      <a:gd name="connsiteX2" fmla="*/ 1515533 w 1515533"/>
                      <a:gd name="connsiteY2" fmla="*/ 0 h 3496733"/>
                      <a:gd name="connsiteX3" fmla="*/ 1435099 w 1515533"/>
                      <a:gd name="connsiteY3" fmla="*/ 3310467 h 3496733"/>
                      <a:gd name="connsiteX4" fmla="*/ 0 w 1515533"/>
                      <a:gd name="connsiteY4" fmla="*/ 3496733 h 3496733"/>
                      <a:gd name="connsiteX0" fmla="*/ 0 w 1515533"/>
                      <a:gd name="connsiteY0" fmla="*/ 3496733 h 3496733"/>
                      <a:gd name="connsiteX1" fmla="*/ 165099 w 1515533"/>
                      <a:gd name="connsiteY1" fmla="*/ 499534 h 3496733"/>
                      <a:gd name="connsiteX2" fmla="*/ 1515533 w 1515533"/>
                      <a:gd name="connsiteY2" fmla="*/ 0 h 3496733"/>
                      <a:gd name="connsiteX3" fmla="*/ 1435099 w 1515533"/>
                      <a:gd name="connsiteY3" fmla="*/ 3310467 h 3496733"/>
                      <a:gd name="connsiteX4" fmla="*/ 0 w 1515533"/>
                      <a:gd name="connsiteY4" fmla="*/ 3496733 h 3496733"/>
                      <a:gd name="connsiteX0" fmla="*/ 0 w 1515533"/>
                      <a:gd name="connsiteY0" fmla="*/ 3496733 h 3496733"/>
                      <a:gd name="connsiteX1" fmla="*/ 4233 w 1515533"/>
                      <a:gd name="connsiteY1" fmla="*/ 237067 h 3496733"/>
                      <a:gd name="connsiteX2" fmla="*/ 1515533 w 1515533"/>
                      <a:gd name="connsiteY2" fmla="*/ 0 h 3496733"/>
                      <a:gd name="connsiteX3" fmla="*/ 1435099 w 1515533"/>
                      <a:gd name="connsiteY3" fmla="*/ 3310467 h 3496733"/>
                      <a:gd name="connsiteX4" fmla="*/ 0 w 1515533"/>
                      <a:gd name="connsiteY4" fmla="*/ 3496733 h 3496733"/>
                      <a:gd name="connsiteX0" fmla="*/ 0 w 1435099"/>
                      <a:gd name="connsiteY0" fmla="*/ 3259666 h 3259666"/>
                      <a:gd name="connsiteX1" fmla="*/ 4233 w 1435099"/>
                      <a:gd name="connsiteY1" fmla="*/ 0 h 3259666"/>
                      <a:gd name="connsiteX2" fmla="*/ 1185333 w 1435099"/>
                      <a:gd name="connsiteY2" fmla="*/ 135467 h 3259666"/>
                      <a:gd name="connsiteX3" fmla="*/ 1435099 w 1435099"/>
                      <a:gd name="connsiteY3" fmla="*/ 3073400 h 3259666"/>
                      <a:gd name="connsiteX4" fmla="*/ 0 w 1435099"/>
                      <a:gd name="connsiteY4" fmla="*/ 3259666 h 3259666"/>
                      <a:gd name="connsiteX0" fmla="*/ 0 w 1435099"/>
                      <a:gd name="connsiteY0" fmla="*/ 3403599 h 3403599"/>
                      <a:gd name="connsiteX1" fmla="*/ 4233 w 1435099"/>
                      <a:gd name="connsiteY1" fmla="*/ 143933 h 3403599"/>
                      <a:gd name="connsiteX2" fmla="*/ 1405467 w 1435099"/>
                      <a:gd name="connsiteY2" fmla="*/ 0 h 3403599"/>
                      <a:gd name="connsiteX3" fmla="*/ 1435099 w 1435099"/>
                      <a:gd name="connsiteY3" fmla="*/ 3217333 h 3403599"/>
                      <a:gd name="connsiteX4" fmla="*/ 0 w 1435099"/>
                      <a:gd name="connsiteY4" fmla="*/ 3403599 h 3403599"/>
                      <a:gd name="connsiteX0" fmla="*/ 0 w 1435099"/>
                      <a:gd name="connsiteY0" fmla="*/ 3268133 h 3268133"/>
                      <a:gd name="connsiteX1" fmla="*/ 4233 w 1435099"/>
                      <a:gd name="connsiteY1" fmla="*/ 8467 h 3268133"/>
                      <a:gd name="connsiteX2" fmla="*/ 1329267 w 1435099"/>
                      <a:gd name="connsiteY2" fmla="*/ 0 h 3268133"/>
                      <a:gd name="connsiteX3" fmla="*/ 1435099 w 1435099"/>
                      <a:gd name="connsiteY3" fmla="*/ 3081867 h 3268133"/>
                      <a:gd name="connsiteX4" fmla="*/ 0 w 1435099"/>
                      <a:gd name="connsiteY4" fmla="*/ 3268133 h 3268133"/>
                      <a:gd name="connsiteX0" fmla="*/ 0 w 1435100"/>
                      <a:gd name="connsiteY0" fmla="*/ 3450166 h 3450166"/>
                      <a:gd name="connsiteX1" fmla="*/ 4233 w 1435100"/>
                      <a:gd name="connsiteY1" fmla="*/ 190500 h 3450166"/>
                      <a:gd name="connsiteX2" fmla="*/ 1435100 w 1435100"/>
                      <a:gd name="connsiteY2" fmla="*/ 0 h 3450166"/>
                      <a:gd name="connsiteX3" fmla="*/ 1435099 w 1435100"/>
                      <a:gd name="connsiteY3" fmla="*/ 3263900 h 3450166"/>
                      <a:gd name="connsiteX4" fmla="*/ 0 w 1435100"/>
                      <a:gd name="connsiteY4" fmla="*/ 3450166 h 3450166"/>
                      <a:gd name="connsiteX0" fmla="*/ 0 w 1435100"/>
                      <a:gd name="connsiteY0" fmla="*/ 3450166 h 3450166"/>
                      <a:gd name="connsiteX1" fmla="*/ 71966 w 1435100"/>
                      <a:gd name="connsiteY1" fmla="*/ 309034 h 3450166"/>
                      <a:gd name="connsiteX2" fmla="*/ 1435100 w 1435100"/>
                      <a:gd name="connsiteY2" fmla="*/ 0 h 3450166"/>
                      <a:gd name="connsiteX3" fmla="*/ 1435099 w 1435100"/>
                      <a:gd name="connsiteY3" fmla="*/ 3263900 h 3450166"/>
                      <a:gd name="connsiteX4" fmla="*/ 0 w 1435100"/>
                      <a:gd name="connsiteY4" fmla="*/ 3450166 h 3450166"/>
                      <a:gd name="connsiteX0" fmla="*/ 0 w 1435100"/>
                      <a:gd name="connsiteY0" fmla="*/ 3450166 h 3450166"/>
                      <a:gd name="connsiteX1" fmla="*/ 0 w 1435100"/>
                      <a:gd name="connsiteY1" fmla="*/ 194734 h 3450166"/>
                      <a:gd name="connsiteX2" fmla="*/ 1435100 w 1435100"/>
                      <a:gd name="connsiteY2" fmla="*/ 0 h 3450166"/>
                      <a:gd name="connsiteX3" fmla="*/ 1435099 w 1435100"/>
                      <a:gd name="connsiteY3" fmla="*/ 3263900 h 3450166"/>
                      <a:gd name="connsiteX4" fmla="*/ 0 w 1435100"/>
                      <a:gd name="connsiteY4" fmla="*/ 3450166 h 3450166"/>
                      <a:gd name="connsiteX0" fmla="*/ 0 w 1435100"/>
                      <a:gd name="connsiteY0" fmla="*/ 3450166 h 3450166"/>
                      <a:gd name="connsiteX1" fmla="*/ 0 w 1435100"/>
                      <a:gd name="connsiteY1" fmla="*/ 194734 h 3450166"/>
                      <a:gd name="connsiteX2" fmla="*/ 1435100 w 1435100"/>
                      <a:gd name="connsiteY2" fmla="*/ 0 h 3450166"/>
                      <a:gd name="connsiteX3" fmla="*/ 1346199 w 1435100"/>
                      <a:gd name="connsiteY3" fmla="*/ 3128433 h 3450166"/>
                      <a:gd name="connsiteX4" fmla="*/ 0 w 1435100"/>
                      <a:gd name="connsiteY4" fmla="*/ 3450166 h 3450166"/>
                      <a:gd name="connsiteX0" fmla="*/ 0 w 1435100"/>
                      <a:gd name="connsiteY0" fmla="*/ 3450166 h 3450166"/>
                      <a:gd name="connsiteX1" fmla="*/ 0 w 1435100"/>
                      <a:gd name="connsiteY1" fmla="*/ 194734 h 3450166"/>
                      <a:gd name="connsiteX2" fmla="*/ 1435100 w 1435100"/>
                      <a:gd name="connsiteY2" fmla="*/ 0 h 3450166"/>
                      <a:gd name="connsiteX3" fmla="*/ 1435099 w 1435100"/>
                      <a:gd name="connsiteY3" fmla="*/ 3255433 h 3450166"/>
                      <a:gd name="connsiteX4" fmla="*/ 0 w 1435100"/>
                      <a:gd name="connsiteY4" fmla="*/ 3450166 h 3450166"/>
                      <a:gd name="connsiteX0" fmla="*/ 118533 w 1435100"/>
                      <a:gd name="connsiteY0" fmla="*/ 3314699 h 3314699"/>
                      <a:gd name="connsiteX1" fmla="*/ 0 w 1435100"/>
                      <a:gd name="connsiteY1" fmla="*/ 194734 h 3314699"/>
                      <a:gd name="connsiteX2" fmla="*/ 1435100 w 1435100"/>
                      <a:gd name="connsiteY2" fmla="*/ 0 h 3314699"/>
                      <a:gd name="connsiteX3" fmla="*/ 1435099 w 1435100"/>
                      <a:gd name="connsiteY3" fmla="*/ 3255433 h 3314699"/>
                      <a:gd name="connsiteX4" fmla="*/ 118533 w 1435100"/>
                      <a:gd name="connsiteY4" fmla="*/ 3314699 h 3314699"/>
                      <a:gd name="connsiteX0" fmla="*/ 0 w 1435100"/>
                      <a:gd name="connsiteY0" fmla="*/ 3437466 h 3437466"/>
                      <a:gd name="connsiteX1" fmla="*/ 0 w 1435100"/>
                      <a:gd name="connsiteY1" fmla="*/ 194734 h 3437466"/>
                      <a:gd name="connsiteX2" fmla="*/ 1435100 w 1435100"/>
                      <a:gd name="connsiteY2" fmla="*/ 0 h 3437466"/>
                      <a:gd name="connsiteX3" fmla="*/ 1435099 w 1435100"/>
                      <a:gd name="connsiteY3" fmla="*/ 3255433 h 3437466"/>
                      <a:gd name="connsiteX4" fmla="*/ 0 w 1435100"/>
                      <a:gd name="connsiteY4" fmla="*/ 3437466 h 343746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435100" h="3437466">
                        <a:moveTo>
                          <a:pt x="0" y="3437466"/>
                        </a:moveTo>
                        <a:lnTo>
                          <a:pt x="0" y="194734"/>
                        </a:lnTo>
                        <a:lnTo>
                          <a:pt x="1435100" y="0"/>
                        </a:lnTo>
                        <a:cubicBezTo>
                          <a:pt x="1435100" y="1087967"/>
                          <a:pt x="1435099" y="2167466"/>
                          <a:pt x="1435099" y="3255433"/>
                        </a:cubicBezTo>
                        <a:lnTo>
                          <a:pt x="0" y="3437466"/>
                        </a:lnTo>
                        <a:close/>
                      </a:path>
                    </a:pathLst>
                  </a:custGeom>
                  <a:solidFill>
                    <a:srgbClr val="A4ABB1"/>
                  </a:solidFill>
                  <a:ln w="12700" cap="flat" cmpd="sng" algn="ctr">
                    <a:solidFill>
                      <a:srgbClr val="0079C1"/>
                    </a:solidFill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algn="ctr" defTabSz="685800">
                      <a:defRPr/>
                    </a:pPr>
                    <a:endParaRPr lang="en-US" sz="1350" kern="0">
                      <a:solidFill>
                        <a:sysClr val="window" lastClr="FFFFFF"/>
                      </a:solidFill>
                      <a:latin typeface="Arial"/>
                    </a:endParaRPr>
                  </a:p>
                </p:txBody>
              </p:sp>
              <p:sp>
                <p:nvSpPr>
                  <p:cNvPr id="176" name="Parallelogram 70">
                    <a:extLst>
                      <a:ext uri="{FF2B5EF4-FFF2-40B4-BE49-F238E27FC236}">
                        <a16:creationId xmlns:a16="http://schemas.microsoft.com/office/drawing/2014/main" id="{06BCB916-72AD-554E-94EB-6EA9A41734E1}"/>
                      </a:ext>
                    </a:extLst>
                  </p:cNvPr>
                  <p:cNvSpPr/>
                  <p:nvPr/>
                </p:nvSpPr>
                <p:spPr>
                  <a:xfrm flipH="1">
                    <a:off x="4285818" y="2487507"/>
                    <a:ext cx="1435100" cy="3437465"/>
                  </a:xfrm>
                  <a:custGeom>
                    <a:avLst/>
                    <a:gdLst>
                      <a:gd name="connsiteX0" fmla="*/ 0 w 2015067"/>
                      <a:gd name="connsiteY0" fmla="*/ 3412067 h 3412067"/>
                      <a:gd name="connsiteX1" fmla="*/ 503767 w 2015067"/>
                      <a:gd name="connsiteY1" fmla="*/ 0 h 3412067"/>
                      <a:gd name="connsiteX2" fmla="*/ 2015067 w 2015067"/>
                      <a:gd name="connsiteY2" fmla="*/ 0 h 3412067"/>
                      <a:gd name="connsiteX3" fmla="*/ 1511300 w 2015067"/>
                      <a:gd name="connsiteY3" fmla="*/ 3412067 h 3412067"/>
                      <a:gd name="connsiteX4" fmla="*/ 0 w 2015067"/>
                      <a:gd name="connsiteY4" fmla="*/ 3412067 h 3412067"/>
                      <a:gd name="connsiteX0" fmla="*/ 0 w 2015067"/>
                      <a:gd name="connsiteY0" fmla="*/ 3412067 h 3412067"/>
                      <a:gd name="connsiteX1" fmla="*/ 503767 w 2015067"/>
                      <a:gd name="connsiteY1" fmla="*/ 0 h 3412067"/>
                      <a:gd name="connsiteX2" fmla="*/ 2015067 w 2015067"/>
                      <a:gd name="connsiteY2" fmla="*/ 0 h 3412067"/>
                      <a:gd name="connsiteX3" fmla="*/ 1934633 w 2015067"/>
                      <a:gd name="connsiteY3" fmla="*/ 3310467 h 3412067"/>
                      <a:gd name="connsiteX4" fmla="*/ 0 w 2015067"/>
                      <a:gd name="connsiteY4" fmla="*/ 3412067 h 3412067"/>
                      <a:gd name="connsiteX0" fmla="*/ 241300 w 1511300"/>
                      <a:gd name="connsiteY0" fmla="*/ 3386667 h 3386667"/>
                      <a:gd name="connsiteX1" fmla="*/ 0 w 1511300"/>
                      <a:gd name="connsiteY1" fmla="*/ 0 h 3386667"/>
                      <a:gd name="connsiteX2" fmla="*/ 1511300 w 1511300"/>
                      <a:gd name="connsiteY2" fmla="*/ 0 h 3386667"/>
                      <a:gd name="connsiteX3" fmla="*/ 1430866 w 1511300"/>
                      <a:gd name="connsiteY3" fmla="*/ 3310467 h 3386667"/>
                      <a:gd name="connsiteX4" fmla="*/ 241300 w 1511300"/>
                      <a:gd name="connsiteY4" fmla="*/ 3386667 h 3386667"/>
                      <a:gd name="connsiteX0" fmla="*/ 0 w 1515533"/>
                      <a:gd name="connsiteY0" fmla="*/ 3496733 h 3496733"/>
                      <a:gd name="connsiteX1" fmla="*/ 4233 w 1515533"/>
                      <a:gd name="connsiteY1" fmla="*/ 0 h 3496733"/>
                      <a:gd name="connsiteX2" fmla="*/ 1515533 w 1515533"/>
                      <a:gd name="connsiteY2" fmla="*/ 0 h 3496733"/>
                      <a:gd name="connsiteX3" fmla="*/ 1435099 w 1515533"/>
                      <a:gd name="connsiteY3" fmla="*/ 3310467 h 3496733"/>
                      <a:gd name="connsiteX4" fmla="*/ 0 w 1515533"/>
                      <a:gd name="connsiteY4" fmla="*/ 3496733 h 3496733"/>
                      <a:gd name="connsiteX0" fmla="*/ 0 w 1515533"/>
                      <a:gd name="connsiteY0" fmla="*/ 3496733 h 3496733"/>
                      <a:gd name="connsiteX1" fmla="*/ 165099 w 1515533"/>
                      <a:gd name="connsiteY1" fmla="*/ 499534 h 3496733"/>
                      <a:gd name="connsiteX2" fmla="*/ 1515533 w 1515533"/>
                      <a:gd name="connsiteY2" fmla="*/ 0 h 3496733"/>
                      <a:gd name="connsiteX3" fmla="*/ 1435099 w 1515533"/>
                      <a:gd name="connsiteY3" fmla="*/ 3310467 h 3496733"/>
                      <a:gd name="connsiteX4" fmla="*/ 0 w 1515533"/>
                      <a:gd name="connsiteY4" fmla="*/ 3496733 h 3496733"/>
                      <a:gd name="connsiteX0" fmla="*/ 0 w 1515533"/>
                      <a:gd name="connsiteY0" fmla="*/ 3496733 h 3496733"/>
                      <a:gd name="connsiteX1" fmla="*/ 4233 w 1515533"/>
                      <a:gd name="connsiteY1" fmla="*/ 237067 h 3496733"/>
                      <a:gd name="connsiteX2" fmla="*/ 1515533 w 1515533"/>
                      <a:gd name="connsiteY2" fmla="*/ 0 h 3496733"/>
                      <a:gd name="connsiteX3" fmla="*/ 1435099 w 1515533"/>
                      <a:gd name="connsiteY3" fmla="*/ 3310467 h 3496733"/>
                      <a:gd name="connsiteX4" fmla="*/ 0 w 1515533"/>
                      <a:gd name="connsiteY4" fmla="*/ 3496733 h 3496733"/>
                      <a:gd name="connsiteX0" fmla="*/ 0 w 1435099"/>
                      <a:gd name="connsiteY0" fmla="*/ 3259666 h 3259666"/>
                      <a:gd name="connsiteX1" fmla="*/ 4233 w 1435099"/>
                      <a:gd name="connsiteY1" fmla="*/ 0 h 3259666"/>
                      <a:gd name="connsiteX2" fmla="*/ 1185333 w 1435099"/>
                      <a:gd name="connsiteY2" fmla="*/ 135467 h 3259666"/>
                      <a:gd name="connsiteX3" fmla="*/ 1435099 w 1435099"/>
                      <a:gd name="connsiteY3" fmla="*/ 3073400 h 3259666"/>
                      <a:gd name="connsiteX4" fmla="*/ 0 w 1435099"/>
                      <a:gd name="connsiteY4" fmla="*/ 3259666 h 3259666"/>
                      <a:gd name="connsiteX0" fmla="*/ 0 w 1435099"/>
                      <a:gd name="connsiteY0" fmla="*/ 3403599 h 3403599"/>
                      <a:gd name="connsiteX1" fmla="*/ 4233 w 1435099"/>
                      <a:gd name="connsiteY1" fmla="*/ 143933 h 3403599"/>
                      <a:gd name="connsiteX2" fmla="*/ 1405467 w 1435099"/>
                      <a:gd name="connsiteY2" fmla="*/ 0 h 3403599"/>
                      <a:gd name="connsiteX3" fmla="*/ 1435099 w 1435099"/>
                      <a:gd name="connsiteY3" fmla="*/ 3217333 h 3403599"/>
                      <a:gd name="connsiteX4" fmla="*/ 0 w 1435099"/>
                      <a:gd name="connsiteY4" fmla="*/ 3403599 h 3403599"/>
                      <a:gd name="connsiteX0" fmla="*/ 0 w 1435099"/>
                      <a:gd name="connsiteY0" fmla="*/ 3268133 h 3268133"/>
                      <a:gd name="connsiteX1" fmla="*/ 4233 w 1435099"/>
                      <a:gd name="connsiteY1" fmla="*/ 8467 h 3268133"/>
                      <a:gd name="connsiteX2" fmla="*/ 1329267 w 1435099"/>
                      <a:gd name="connsiteY2" fmla="*/ 0 h 3268133"/>
                      <a:gd name="connsiteX3" fmla="*/ 1435099 w 1435099"/>
                      <a:gd name="connsiteY3" fmla="*/ 3081867 h 3268133"/>
                      <a:gd name="connsiteX4" fmla="*/ 0 w 1435099"/>
                      <a:gd name="connsiteY4" fmla="*/ 3268133 h 3268133"/>
                      <a:gd name="connsiteX0" fmla="*/ 0 w 1435100"/>
                      <a:gd name="connsiteY0" fmla="*/ 3450166 h 3450166"/>
                      <a:gd name="connsiteX1" fmla="*/ 4233 w 1435100"/>
                      <a:gd name="connsiteY1" fmla="*/ 190500 h 3450166"/>
                      <a:gd name="connsiteX2" fmla="*/ 1435100 w 1435100"/>
                      <a:gd name="connsiteY2" fmla="*/ 0 h 3450166"/>
                      <a:gd name="connsiteX3" fmla="*/ 1435099 w 1435100"/>
                      <a:gd name="connsiteY3" fmla="*/ 3263900 h 3450166"/>
                      <a:gd name="connsiteX4" fmla="*/ 0 w 1435100"/>
                      <a:gd name="connsiteY4" fmla="*/ 3450166 h 3450166"/>
                      <a:gd name="connsiteX0" fmla="*/ 0 w 1435100"/>
                      <a:gd name="connsiteY0" fmla="*/ 3450166 h 3450166"/>
                      <a:gd name="connsiteX1" fmla="*/ 71966 w 1435100"/>
                      <a:gd name="connsiteY1" fmla="*/ 309034 h 3450166"/>
                      <a:gd name="connsiteX2" fmla="*/ 1435100 w 1435100"/>
                      <a:gd name="connsiteY2" fmla="*/ 0 h 3450166"/>
                      <a:gd name="connsiteX3" fmla="*/ 1435099 w 1435100"/>
                      <a:gd name="connsiteY3" fmla="*/ 3263900 h 3450166"/>
                      <a:gd name="connsiteX4" fmla="*/ 0 w 1435100"/>
                      <a:gd name="connsiteY4" fmla="*/ 3450166 h 3450166"/>
                      <a:gd name="connsiteX0" fmla="*/ 0 w 1435100"/>
                      <a:gd name="connsiteY0" fmla="*/ 3450166 h 3450166"/>
                      <a:gd name="connsiteX1" fmla="*/ 0 w 1435100"/>
                      <a:gd name="connsiteY1" fmla="*/ 194734 h 3450166"/>
                      <a:gd name="connsiteX2" fmla="*/ 1435100 w 1435100"/>
                      <a:gd name="connsiteY2" fmla="*/ 0 h 3450166"/>
                      <a:gd name="connsiteX3" fmla="*/ 1435099 w 1435100"/>
                      <a:gd name="connsiteY3" fmla="*/ 3263900 h 3450166"/>
                      <a:gd name="connsiteX4" fmla="*/ 0 w 1435100"/>
                      <a:gd name="connsiteY4" fmla="*/ 3450166 h 3450166"/>
                      <a:gd name="connsiteX0" fmla="*/ 0 w 1435100"/>
                      <a:gd name="connsiteY0" fmla="*/ 3450166 h 3450166"/>
                      <a:gd name="connsiteX1" fmla="*/ 0 w 1435100"/>
                      <a:gd name="connsiteY1" fmla="*/ 194734 h 3450166"/>
                      <a:gd name="connsiteX2" fmla="*/ 1435100 w 1435100"/>
                      <a:gd name="connsiteY2" fmla="*/ 0 h 3450166"/>
                      <a:gd name="connsiteX3" fmla="*/ 1346199 w 1435100"/>
                      <a:gd name="connsiteY3" fmla="*/ 3128433 h 3450166"/>
                      <a:gd name="connsiteX4" fmla="*/ 0 w 1435100"/>
                      <a:gd name="connsiteY4" fmla="*/ 3450166 h 3450166"/>
                      <a:gd name="connsiteX0" fmla="*/ 0 w 1435100"/>
                      <a:gd name="connsiteY0" fmla="*/ 3450166 h 3450166"/>
                      <a:gd name="connsiteX1" fmla="*/ 0 w 1435100"/>
                      <a:gd name="connsiteY1" fmla="*/ 194734 h 3450166"/>
                      <a:gd name="connsiteX2" fmla="*/ 1435100 w 1435100"/>
                      <a:gd name="connsiteY2" fmla="*/ 0 h 3450166"/>
                      <a:gd name="connsiteX3" fmla="*/ 1435099 w 1435100"/>
                      <a:gd name="connsiteY3" fmla="*/ 3255433 h 3450166"/>
                      <a:gd name="connsiteX4" fmla="*/ 0 w 1435100"/>
                      <a:gd name="connsiteY4" fmla="*/ 3450166 h 3450166"/>
                      <a:gd name="connsiteX0" fmla="*/ 118533 w 1435100"/>
                      <a:gd name="connsiteY0" fmla="*/ 3314699 h 3314699"/>
                      <a:gd name="connsiteX1" fmla="*/ 0 w 1435100"/>
                      <a:gd name="connsiteY1" fmla="*/ 194734 h 3314699"/>
                      <a:gd name="connsiteX2" fmla="*/ 1435100 w 1435100"/>
                      <a:gd name="connsiteY2" fmla="*/ 0 h 3314699"/>
                      <a:gd name="connsiteX3" fmla="*/ 1435099 w 1435100"/>
                      <a:gd name="connsiteY3" fmla="*/ 3255433 h 3314699"/>
                      <a:gd name="connsiteX4" fmla="*/ 118533 w 1435100"/>
                      <a:gd name="connsiteY4" fmla="*/ 3314699 h 3314699"/>
                      <a:gd name="connsiteX0" fmla="*/ 0 w 1435100"/>
                      <a:gd name="connsiteY0" fmla="*/ 3437466 h 3437466"/>
                      <a:gd name="connsiteX1" fmla="*/ 0 w 1435100"/>
                      <a:gd name="connsiteY1" fmla="*/ 194734 h 3437466"/>
                      <a:gd name="connsiteX2" fmla="*/ 1435100 w 1435100"/>
                      <a:gd name="connsiteY2" fmla="*/ 0 h 3437466"/>
                      <a:gd name="connsiteX3" fmla="*/ 1435099 w 1435100"/>
                      <a:gd name="connsiteY3" fmla="*/ 3255433 h 3437466"/>
                      <a:gd name="connsiteX4" fmla="*/ 0 w 1435100"/>
                      <a:gd name="connsiteY4" fmla="*/ 3437466 h 343746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435100" h="3437466">
                        <a:moveTo>
                          <a:pt x="0" y="3437466"/>
                        </a:moveTo>
                        <a:lnTo>
                          <a:pt x="0" y="194734"/>
                        </a:lnTo>
                        <a:lnTo>
                          <a:pt x="1435100" y="0"/>
                        </a:lnTo>
                        <a:cubicBezTo>
                          <a:pt x="1435100" y="1087967"/>
                          <a:pt x="1435099" y="2167466"/>
                          <a:pt x="1435099" y="3255433"/>
                        </a:cubicBezTo>
                        <a:lnTo>
                          <a:pt x="0" y="3437466"/>
                        </a:lnTo>
                        <a:close/>
                      </a:path>
                    </a:pathLst>
                  </a:custGeom>
                  <a:solidFill>
                    <a:schemeClr val="bg1"/>
                  </a:solidFill>
                  <a:ln w="12700" cap="flat" cmpd="sng" algn="ctr">
                    <a:solidFill>
                      <a:srgbClr val="0079C1"/>
                    </a:solidFill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algn="ctr" defTabSz="685800">
                      <a:defRPr/>
                    </a:pPr>
                    <a:endParaRPr lang="en-US" sz="1350" kern="0">
                      <a:solidFill>
                        <a:sysClr val="window" lastClr="FFFFFF"/>
                      </a:solidFill>
                      <a:latin typeface="Arial"/>
                    </a:endParaRPr>
                  </a:p>
                </p:txBody>
              </p:sp>
              <p:sp>
                <p:nvSpPr>
                  <p:cNvPr id="177" name="Parallelogram 70">
                    <a:extLst>
                      <a:ext uri="{FF2B5EF4-FFF2-40B4-BE49-F238E27FC236}">
                        <a16:creationId xmlns:a16="http://schemas.microsoft.com/office/drawing/2014/main" id="{6EEBFF3F-2F41-D44C-8AE9-4FC4487EBF1A}"/>
                      </a:ext>
                    </a:extLst>
                  </p:cNvPr>
                  <p:cNvSpPr/>
                  <p:nvPr/>
                </p:nvSpPr>
                <p:spPr>
                  <a:xfrm flipH="1">
                    <a:off x="4085166" y="2561167"/>
                    <a:ext cx="1435100" cy="3437466"/>
                  </a:xfrm>
                  <a:custGeom>
                    <a:avLst/>
                    <a:gdLst>
                      <a:gd name="connsiteX0" fmla="*/ 0 w 2015067"/>
                      <a:gd name="connsiteY0" fmla="*/ 3412067 h 3412067"/>
                      <a:gd name="connsiteX1" fmla="*/ 503767 w 2015067"/>
                      <a:gd name="connsiteY1" fmla="*/ 0 h 3412067"/>
                      <a:gd name="connsiteX2" fmla="*/ 2015067 w 2015067"/>
                      <a:gd name="connsiteY2" fmla="*/ 0 h 3412067"/>
                      <a:gd name="connsiteX3" fmla="*/ 1511300 w 2015067"/>
                      <a:gd name="connsiteY3" fmla="*/ 3412067 h 3412067"/>
                      <a:gd name="connsiteX4" fmla="*/ 0 w 2015067"/>
                      <a:gd name="connsiteY4" fmla="*/ 3412067 h 3412067"/>
                      <a:gd name="connsiteX0" fmla="*/ 0 w 2015067"/>
                      <a:gd name="connsiteY0" fmla="*/ 3412067 h 3412067"/>
                      <a:gd name="connsiteX1" fmla="*/ 503767 w 2015067"/>
                      <a:gd name="connsiteY1" fmla="*/ 0 h 3412067"/>
                      <a:gd name="connsiteX2" fmla="*/ 2015067 w 2015067"/>
                      <a:gd name="connsiteY2" fmla="*/ 0 h 3412067"/>
                      <a:gd name="connsiteX3" fmla="*/ 1934633 w 2015067"/>
                      <a:gd name="connsiteY3" fmla="*/ 3310467 h 3412067"/>
                      <a:gd name="connsiteX4" fmla="*/ 0 w 2015067"/>
                      <a:gd name="connsiteY4" fmla="*/ 3412067 h 3412067"/>
                      <a:gd name="connsiteX0" fmla="*/ 241300 w 1511300"/>
                      <a:gd name="connsiteY0" fmla="*/ 3386667 h 3386667"/>
                      <a:gd name="connsiteX1" fmla="*/ 0 w 1511300"/>
                      <a:gd name="connsiteY1" fmla="*/ 0 h 3386667"/>
                      <a:gd name="connsiteX2" fmla="*/ 1511300 w 1511300"/>
                      <a:gd name="connsiteY2" fmla="*/ 0 h 3386667"/>
                      <a:gd name="connsiteX3" fmla="*/ 1430866 w 1511300"/>
                      <a:gd name="connsiteY3" fmla="*/ 3310467 h 3386667"/>
                      <a:gd name="connsiteX4" fmla="*/ 241300 w 1511300"/>
                      <a:gd name="connsiteY4" fmla="*/ 3386667 h 3386667"/>
                      <a:gd name="connsiteX0" fmla="*/ 0 w 1515533"/>
                      <a:gd name="connsiteY0" fmla="*/ 3496733 h 3496733"/>
                      <a:gd name="connsiteX1" fmla="*/ 4233 w 1515533"/>
                      <a:gd name="connsiteY1" fmla="*/ 0 h 3496733"/>
                      <a:gd name="connsiteX2" fmla="*/ 1515533 w 1515533"/>
                      <a:gd name="connsiteY2" fmla="*/ 0 h 3496733"/>
                      <a:gd name="connsiteX3" fmla="*/ 1435099 w 1515533"/>
                      <a:gd name="connsiteY3" fmla="*/ 3310467 h 3496733"/>
                      <a:gd name="connsiteX4" fmla="*/ 0 w 1515533"/>
                      <a:gd name="connsiteY4" fmla="*/ 3496733 h 3496733"/>
                      <a:gd name="connsiteX0" fmla="*/ 0 w 1515533"/>
                      <a:gd name="connsiteY0" fmla="*/ 3496733 h 3496733"/>
                      <a:gd name="connsiteX1" fmla="*/ 165099 w 1515533"/>
                      <a:gd name="connsiteY1" fmla="*/ 499534 h 3496733"/>
                      <a:gd name="connsiteX2" fmla="*/ 1515533 w 1515533"/>
                      <a:gd name="connsiteY2" fmla="*/ 0 h 3496733"/>
                      <a:gd name="connsiteX3" fmla="*/ 1435099 w 1515533"/>
                      <a:gd name="connsiteY3" fmla="*/ 3310467 h 3496733"/>
                      <a:gd name="connsiteX4" fmla="*/ 0 w 1515533"/>
                      <a:gd name="connsiteY4" fmla="*/ 3496733 h 3496733"/>
                      <a:gd name="connsiteX0" fmla="*/ 0 w 1515533"/>
                      <a:gd name="connsiteY0" fmla="*/ 3496733 h 3496733"/>
                      <a:gd name="connsiteX1" fmla="*/ 4233 w 1515533"/>
                      <a:gd name="connsiteY1" fmla="*/ 237067 h 3496733"/>
                      <a:gd name="connsiteX2" fmla="*/ 1515533 w 1515533"/>
                      <a:gd name="connsiteY2" fmla="*/ 0 h 3496733"/>
                      <a:gd name="connsiteX3" fmla="*/ 1435099 w 1515533"/>
                      <a:gd name="connsiteY3" fmla="*/ 3310467 h 3496733"/>
                      <a:gd name="connsiteX4" fmla="*/ 0 w 1515533"/>
                      <a:gd name="connsiteY4" fmla="*/ 3496733 h 3496733"/>
                      <a:gd name="connsiteX0" fmla="*/ 0 w 1435099"/>
                      <a:gd name="connsiteY0" fmla="*/ 3259666 h 3259666"/>
                      <a:gd name="connsiteX1" fmla="*/ 4233 w 1435099"/>
                      <a:gd name="connsiteY1" fmla="*/ 0 h 3259666"/>
                      <a:gd name="connsiteX2" fmla="*/ 1185333 w 1435099"/>
                      <a:gd name="connsiteY2" fmla="*/ 135467 h 3259666"/>
                      <a:gd name="connsiteX3" fmla="*/ 1435099 w 1435099"/>
                      <a:gd name="connsiteY3" fmla="*/ 3073400 h 3259666"/>
                      <a:gd name="connsiteX4" fmla="*/ 0 w 1435099"/>
                      <a:gd name="connsiteY4" fmla="*/ 3259666 h 3259666"/>
                      <a:gd name="connsiteX0" fmla="*/ 0 w 1435099"/>
                      <a:gd name="connsiteY0" fmla="*/ 3403599 h 3403599"/>
                      <a:gd name="connsiteX1" fmla="*/ 4233 w 1435099"/>
                      <a:gd name="connsiteY1" fmla="*/ 143933 h 3403599"/>
                      <a:gd name="connsiteX2" fmla="*/ 1405467 w 1435099"/>
                      <a:gd name="connsiteY2" fmla="*/ 0 h 3403599"/>
                      <a:gd name="connsiteX3" fmla="*/ 1435099 w 1435099"/>
                      <a:gd name="connsiteY3" fmla="*/ 3217333 h 3403599"/>
                      <a:gd name="connsiteX4" fmla="*/ 0 w 1435099"/>
                      <a:gd name="connsiteY4" fmla="*/ 3403599 h 3403599"/>
                      <a:gd name="connsiteX0" fmla="*/ 0 w 1435099"/>
                      <a:gd name="connsiteY0" fmla="*/ 3268133 h 3268133"/>
                      <a:gd name="connsiteX1" fmla="*/ 4233 w 1435099"/>
                      <a:gd name="connsiteY1" fmla="*/ 8467 h 3268133"/>
                      <a:gd name="connsiteX2" fmla="*/ 1329267 w 1435099"/>
                      <a:gd name="connsiteY2" fmla="*/ 0 h 3268133"/>
                      <a:gd name="connsiteX3" fmla="*/ 1435099 w 1435099"/>
                      <a:gd name="connsiteY3" fmla="*/ 3081867 h 3268133"/>
                      <a:gd name="connsiteX4" fmla="*/ 0 w 1435099"/>
                      <a:gd name="connsiteY4" fmla="*/ 3268133 h 3268133"/>
                      <a:gd name="connsiteX0" fmla="*/ 0 w 1435100"/>
                      <a:gd name="connsiteY0" fmla="*/ 3450166 h 3450166"/>
                      <a:gd name="connsiteX1" fmla="*/ 4233 w 1435100"/>
                      <a:gd name="connsiteY1" fmla="*/ 190500 h 3450166"/>
                      <a:gd name="connsiteX2" fmla="*/ 1435100 w 1435100"/>
                      <a:gd name="connsiteY2" fmla="*/ 0 h 3450166"/>
                      <a:gd name="connsiteX3" fmla="*/ 1435099 w 1435100"/>
                      <a:gd name="connsiteY3" fmla="*/ 3263900 h 3450166"/>
                      <a:gd name="connsiteX4" fmla="*/ 0 w 1435100"/>
                      <a:gd name="connsiteY4" fmla="*/ 3450166 h 3450166"/>
                      <a:gd name="connsiteX0" fmla="*/ 0 w 1435100"/>
                      <a:gd name="connsiteY0" fmla="*/ 3450166 h 3450166"/>
                      <a:gd name="connsiteX1" fmla="*/ 71966 w 1435100"/>
                      <a:gd name="connsiteY1" fmla="*/ 309034 h 3450166"/>
                      <a:gd name="connsiteX2" fmla="*/ 1435100 w 1435100"/>
                      <a:gd name="connsiteY2" fmla="*/ 0 h 3450166"/>
                      <a:gd name="connsiteX3" fmla="*/ 1435099 w 1435100"/>
                      <a:gd name="connsiteY3" fmla="*/ 3263900 h 3450166"/>
                      <a:gd name="connsiteX4" fmla="*/ 0 w 1435100"/>
                      <a:gd name="connsiteY4" fmla="*/ 3450166 h 3450166"/>
                      <a:gd name="connsiteX0" fmla="*/ 0 w 1435100"/>
                      <a:gd name="connsiteY0" fmla="*/ 3450166 h 3450166"/>
                      <a:gd name="connsiteX1" fmla="*/ 0 w 1435100"/>
                      <a:gd name="connsiteY1" fmla="*/ 194734 h 3450166"/>
                      <a:gd name="connsiteX2" fmla="*/ 1435100 w 1435100"/>
                      <a:gd name="connsiteY2" fmla="*/ 0 h 3450166"/>
                      <a:gd name="connsiteX3" fmla="*/ 1435099 w 1435100"/>
                      <a:gd name="connsiteY3" fmla="*/ 3263900 h 3450166"/>
                      <a:gd name="connsiteX4" fmla="*/ 0 w 1435100"/>
                      <a:gd name="connsiteY4" fmla="*/ 3450166 h 3450166"/>
                      <a:gd name="connsiteX0" fmla="*/ 0 w 1435100"/>
                      <a:gd name="connsiteY0" fmla="*/ 3450166 h 3450166"/>
                      <a:gd name="connsiteX1" fmla="*/ 0 w 1435100"/>
                      <a:gd name="connsiteY1" fmla="*/ 194734 h 3450166"/>
                      <a:gd name="connsiteX2" fmla="*/ 1435100 w 1435100"/>
                      <a:gd name="connsiteY2" fmla="*/ 0 h 3450166"/>
                      <a:gd name="connsiteX3" fmla="*/ 1346199 w 1435100"/>
                      <a:gd name="connsiteY3" fmla="*/ 3128433 h 3450166"/>
                      <a:gd name="connsiteX4" fmla="*/ 0 w 1435100"/>
                      <a:gd name="connsiteY4" fmla="*/ 3450166 h 3450166"/>
                      <a:gd name="connsiteX0" fmla="*/ 0 w 1435100"/>
                      <a:gd name="connsiteY0" fmla="*/ 3450166 h 3450166"/>
                      <a:gd name="connsiteX1" fmla="*/ 0 w 1435100"/>
                      <a:gd name="connsiteY1" fmla="*/ 194734 h 3450166"/>
                      <a:gd name="connsiteX2" fmla="*/ 1435100 w 1435100"/>
                      <a:gd name="connsiteY2" fmla="*/ 0 h 3450166"/>
                      <a:gd name="connsiteX3" fmla="*/ 1435099 w 1435100"/>
                      <a:gd name="connsiteY3" fmla="*/ 3255433 h 3450166"/>
                      <a:gd name="connsiteX4" fmla="*/ 0 w 1435100"/>
                      <a:gd name="connsiteY4" fmla="*/ 3450166 h 3450166"/>
                      <a:gd name="connsiteX0" fmla="*/ 118533 w 1435100"/>
                      <a:gd name="connsiteY0" fmla="*/ 3314699 h 3314699"/>
                      <a:gd name="connsiteX1" fmla="*/ 0 w 1435100"/>
                      <a:gd name="connsiteY1" fmla="*/ 194734 h 3314699"/>
                      <a:gd name="connsiteX2" fmla="*/ 1435100 w 1435100"/>
                      <a:gd name="connsiteY2" fmla="*/ 0 h 3314699"/>
                      <a:gd name="connsiteX3" fmla="*/ 1435099 w 1435100"/>
                      <a:gd name="connsiteY3" fmla="*/ 3255433 h 3314699"/>
                      <a:gd name="connsiteX4" fmla="*/ 118533 w 1435100"/>
                      <a:gd name="connsiteY4" fmla="*/ 3314699 h 3314699"/>
                      <a:gd name="connsiteX0" fmla="*/ 0 w 1435100"/>
                      <a:gd name="connsiteY0" fmla="*/ 3437466 h 3437466"/>
                      <a:gd name="connsiteX1" fmla="*/ 0 w 1435100"/>
                      <a:gd name="connsiteY1" fmla="*/ 194734 h 3437466"/>
                      <a:gd name="connsiteX2" fmla="*/ 1435100 w 1435100"/>
                      <a:gd name="connsiteY2" fmla="*/ 0 h 3437466"/>
                      <a:gd name="connsiteX3" fmla="*/ 1435099 w 1435100"/>
                      <a:gd name="connsiteY3" fmla="*/ 3255433 h 3437466"/>
                      <a:gd name="connsiteX4" fmla="*/ 0 w 1435100"/>
                      <a:gd name="connsiteY4" fmla="*/ 3437466 h 343746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435100" h="3437466">
                        <a:moveTo>
                          <a:pt x="0" y="3437466"/>
                        </a:moveTo>
                        <a:lnTo>
                          <a:pt x="0" y="194734"/>
                        </a:lnTo>
                        <a:lnTo>
                          <a:pt x="1435100" y="0"/>
                        </a:lnTo>
                        <a:cubicBezTo>
                          <a:pt x="1435100" y="1087967"/>
                          <a:pt x="1435099" y="2167466"/>
                          <a:pt x="1435099" y="3255433"/>
                        </a:cubicBezTo>
                        <a:lnTo>
                          <a:pt x="0" y="3437466"/>
                        </a:lnTo>
                        <a:close/>
                      </a:path>
                    </a:pathLst>
                  </a:custGeom>
                  <a:solidFill>
                    <a:schemeClr val="bg1"/>
                  </a:solidFill>
                  <a:ln w="12700" cap="flat" cmpd="sng" algn="ctr">
                    <a:solidFill>
                      <a:srgbClr val="0079C1"/>
                    </a:solidFill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algn="ctr" defTabSz="685800">
                      <a:defRPr/>
                    </a:pPr>
                    <a:endParaRPr lang="en-US" sz="1350" kern="0">
                      <a:solidFill>
                        <a:sysClr val="window" lastClr="FFFFFF"/>
                      </a:solidFill>
                      <a:latin typeface="Arial"/>
                    </a:endParaRPr>
                  </a:p>
                </p:txBody>
              </p:sp>
            </p:grpSp>
            <p:grpSp>
              <p:nvGrpSpPr>
                <p:cNvPr id="170" name="Group 169">
                  <a:extLst>
                    <a:ext uri="{FF2B5EF4-FFF2-40B4-BE49-F238E27FC236}">
                      <a16:creationId xmlns:a16="http://schemas.microsoft.com/office/drawing/2014/main" id="{74181F35-9BE6-DD4E-9CDE-F3BF7622AAD5}"/>
                    </a:ext>
                  </a:extLst>
                </p:cNvPr>
                <p:cNvGrpSpPr/>
                <p:nvPr/>
              </p:nvGrpSpPr>
              <p:grpSpPr>
                <a:xfrm>
                  <a:off x="2271645" y="2041971"/>
                  <a:ext cx="714156" cy="1016382"/>
                  <a:chOff x="7089187" y="2349856"/>
                  <a:chExt cx="714156" cy="1016382"/>
                </a:xfrm>
              </p:grpSpPr>
              <p:sp>
                <p:nvSpPr>
                  <p:cNvPr id="172" name="TextBox 171">
                    <a:extLst>
                      <a:ext uri="{FF2B5EF4-FFF2-40B4-BE49-F238E27FC236}">
                        <a16:creationId xmlns:a16="http://schemas.microsoft.com/office/drawing/2014/main" id="{E7A960C6-22E8-E646-B356-3A4472888BE4}"/>
                      </a:ext>
                    </a:extLst>
                  </p:cNvPr>
                  <p:cNvSpPr txBox="1"/>
                  <p:nvPr/>
                </p:nvSpPr>
                <p:spPr>
                  <a:xfrm rot="5400000">
                    <a:off x="6804707" y="2773982"/>
                    <a:ext cx="876736" cy="307776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wrap="none" rtlCol="0">
                    <a:spAutoFit/>
                  </a:bodyPr>
                  <a:lstStyle/>
                  <a:p>
                    <a:pPr defTabSz="685800">
                      <a:defRPr/>
                    </a:pPr>
                    <a:r>
                      <a:rPr lang="en-US" sz="900" b="1" kern="0" dirty="0">
                        <a:solidFill>
                          <a:srgbClr val="000C14"/>
                        </a:solidFill>
                        <a:latin typeface="Calibri"/>
                      </a:rPr>
                      <a:t>Electricity</a:t>
                    </a:r>
                  </a:p>
                </p:txBody>
              </p:sp>
              <p:sp>
                <p:nvSpPr>
                  <p:cNvPr id="173" name="TextBox 172">
                    <a:extLst>
                      <a:ext uri="{FF2B5EF4-FFF2-40B4-BE49-F238E27FC236}">
                        <a16:creationId xmlns:a16="http://schemas.microsoft.com/office/drawing/2014/main" id="{3F42772C-5883-3442-A726-F32BBC5D0ACC}"/>
                      </a:ext>
                    </a:extLst>
                  </p:cNvPr>
                  <p:cNvSpPr txBox="1"/>
                  <p:nvPr/>
                </p:nvSpPr>
                <p:spPr>
                  <a:xfrm rot="5400000">
                    <a:off x="7204539" y="2503057"/>
                    <a:ext cx="483467" cy="307776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wrap="none" rtlCol="0">
                    <a:spAutoFit/>
                  </a:bodyPr>
                  <a:lstStyle/>
                  <a:p>
                    <a:pPr defTabSz="685800">
                      <a:defRPr/>
                    </a:pPr>
                    <a:r>
                      <a:rPr lang="en-US" sz="900" b="1" kern="0" dirty="0">
                        <a:solidFill>
                          <a:srgbClr val="000C14"/>
                        </a:solidFill>
                        <a:latin typeface="Calibri"/>
                      </a:rPr>
                      <a:t>Gas</a:t>
                    </a:r>
                  </a:p>
                </p:txBody>
              </p:sp>
              <p:sp>
                <p:nvSpPr>
                  <p:cNvPr id="174" name="TextBox 173">
                    <a:extLst>
                      <a:ext uri="{FF2B5EF4-FFF2-40B4-BE49-F238E27FC236}">
                        <a16:creationId xmlns:a16="http://schemas.microsoft.com/office/drawing/2014/main" id="{E5B09697-FBB9-1E4A-999B-1FE126F9A687}"/>
                      </a:ext>
                    </a:extLst>
                  </p:cNvPr>
                  <p:cNvSpPr txBox="1"/>
                  <p:nvPr/>
                </p:nvSpPr>
                <p:spPr>
                  <a:xfrm rot="5400000">
                    <a:off x="7325435" y="2519988"/>
                    <a:ext cx="648040" cy="307776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wrap="none" rtlCol="0">
                    <a:spAutoFit/>
                  </a:bodyPr>
                  <a:lstStyle/>
                  <a:p>
                    <a:pPr defTabSz="685800">
                      <a:defRPr/>
                    </a:pPr>
                    <a:r>
                      <a:rPr lang="en-US" sz="900" b="1" kern="0" dirty="0">
                        <a:solidFill>
                          <a:srgbClr val="000C14"/>
                        </a:solidFill>
                        <a:latin typeface="Calibri"/>
                      </a:rPr>
                      <a:t>Water</a:t>
                    </a:r>
                  </a:p>
                </p:txBody>
              </p:sp>
            </p:grpSp>
            <p:pic>
              <p:nvPicPr>
                <p:cNvPr id="171" name="Picture 170" descr="layout.png">
                  <a:extLst>
                    <a:ext uri="{FF2B5EF4-FFF2-40B4-BE49-F238E27FC236}">
                      <a16:creationId xmlns:a16="http://schemas.microsoft.com/office/drawing/2014/main" id="{82A69C5D-9EDE-374D-9CDD-57DCF427DAF2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2">
                  <a:clrChange>
                    <a:clrFrom>
                      <a:srgbClr val="FFFFFF"/>
                    </a:clrFrom>
                    <a:clrTo>
                      <a:srgbClr val="FFFFFF">
                        <a:alpha val="0"/>
                      </a:srgbClr>
                    </a:clrTo>
                  </a:clrChange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15508" t="13984" r="12407" b="8969"/>
                <a:stretch/>
              </p:blipFill>
              <p:spPr>
                <a:xfrm>
                  <a:off x="1090294" y="2219035"/>
                  <a:ext cx="1435608" cy="1492722"/>
                </a:xfrm>
                <a:prstGeom prst="rect">
                  <a:avLst/>
                </a:prstGeom>
                <a:scene3d>
                  <a:camera prst="isometricOffAxis2Left"/>
                  <a:lightRig rig="threePt" dir="t"/>
                </a:scene3d>
              </p:spPr>
            </p:pic>
          </p:grpSp>
        </p:grpSp>
        <p:sp>
          <p:nvSpPr>
            <p:cNvPr id="72" name="Cube 71">
              <a:extLst>
                <a:ext uri="{FF2B5EF4-FFF2-40B4-BE49-F238E27FC236}">
                  <a16:creationId xmlns:a16="http://schemas.microsoft.com/office/drawing/2014/main" id="{0915711D-1383-0042-A667-1FADDA46DCCD}"/>
                </a:ext>
              </a:extLst>
            </p:cNvPr>
            <p:cNvSpPr/>
            <p:nvPr/>
          </p:nvSpPr>
          <p:spPr>
            <a:xfrm>
              <a:off x="5026059" y="2031013"/>
              <a:ext cx="1014988" cy="792496"/>
            </a:xfrm>
            <a:prstGeom prst="cube">
              <a:avLst/>
            </a:prstGeom>
            <a:solidFill>
              <a:srgbClr val="F37E27">
                <a:alpha val="90000"/>
              </a:srgbClr>
            </a:solidFill>
            <a:ln w="9525" cap="flat" cmpd="sng" algn="ctr">
              <a:noFill/>
              <a:prstDash val="solid"/>
            </a:ln>
            <a:effectLst/>
            <a:scene3d>
              <a:camera prst="obliqueTopLeft">
                <a:rot lat="0" lon="2100000" rev="0"/>
              </a:camera>
              <a:lightRig rig="threePt" dir="t">
                <a:rot lat="0" lon="0" rev="0"/>
              </a:lightRig>
            </a:scene3d>
            <a:sp3d/>
          </p:spPr>
          <p:txBody>
            <a:bodyPr rtlCol="0" anchor="ctr"/>
            <a:lstStyle/>
            <a:p>
              <a:pPr algn="ctr" defTabSz="685800">
                <a:defRPr/>
              </a:pPr>
              <a:endParaRPr lang="en-US" sz="1350" kern="0">
                <a:solidFill>
                  <a:sysClr val="window" lastClr="FFFFFF"/>
                </a:solidFill>
                <a:latin typeface="Arial"/>
              </a:endParaRPr>
            </a:p>
          </p:txBody>
        </p:sp>
        <p:grpSp>
          <p:nvGrpSpPr>
            <p:cNvPr id="73" name="Group 72">
              <a:extLst>
                <a:ext uri="{FF2B5EF4-FFF2-40B4-BE49-F238E27FC236}">
                  <a16:creationId xmlns:a16="http://schemas.microsoft.com/office/drawing/2014/main" id="{A6DF8AA2-281D-2D4B-BB21-3C1E85B1EBEF}"/>
                </a:ext>
              </a:extLst>
            </p:cNvPr>
            <p:cNvGrpSpPr/>
            <p:nvPr/>
          </p:nvGrpSpPr>
          <p:grpSpPr>
            <a:xfrm>
              <a:off x="5803869" y="2871827"/>
              <a:ext cx="1500931" cy="1308175"/>
              <a:chOff x="1082977" y="3883928"/>
              <a:chExt cx="2511093" cy="2188608"/>
            </a:xfrm>
          </p:grpSpPr>
          <p:sp>
            <p:nvSpPr>
              <p:cNvPr id="146" name="Parallelogram 70">
                <a:extLst>
                  <a:ext uri="{FF2B5EF4-FFF2-40B4-BE49-F238E27FC236}">
                    <a16:creationId xmlns:a16="http://schemas.microsoft.com/office/drawing/2014/main" id="{63DA4F87-4ECB-A24C-915F-C978634C6A46}"/>
                  </a:ext>
                </a:extLst>
              </p:cNvPr>
              <p:cNvSpPr/>
              <p:nvPr/>
            </p:nvSpPr>
            <p:spPr>
              <a:xfrm flipH="1">
                <a:off x="2109481" y="3883928"/>
                <a:ext cx="1435100" cy="1963805"/>
              </a:xfrm>
              <a:custGeom>
                <a:avLst/>
                <a:gdLst>
                  <a:gd name="connsiteX0" fmla="*/ 0 w 2015067"/>
                  <a:gd name="connsiteY0" fmla="*/ 3412067 h 3412067"/>
                  <a:gd name="connsiteX1" fmla="*/ 503767 w 2015067"/>
                  <a:gd name="connsiteY1" fmla="*/ 0 h 3412067"/>
                  <a:gd name="connsiteX2" fmla="*/ 2015067 w 2015067"/>
                  <a:gd name="connsiteY2" fmla="*/ 0 h 3412067"/>
                  <a:gd name="connsiteX3" fmla="*/ 1511300 w 2015067"/>
                  <a:gd name="connsiteY3" fmla="*/ 3412067 h 3412067"/>
                  <a:gd name="connsiteX4" fmla="*/ 0 w 2015067"/>
                  <a:gd name="connsiteY4" fmla="*/ 3412067 h 3412067"/>
                  <a:gd name="connsiteX0" fmla="*/ 0 w 2015067"/>
                  <a:gd name="connsiteY0" fmla="*/ 3412067 h 3412067"/>
                  <a:gd name="connsiteX1" fmla="*/ 503767 w 2015067"/>
                  <a:gd name="connsiteY1" fmla="*/ 0 h 3412067"/>
                  <a:gd name="connsiteX2" fmla="*/ 2015067 w 2015067"/>
                  <a:gd name="connsiteY2" fmla="*/ 0 h 3412067"/>
                  <a:gd name="connsiteX3" fmla="*/ 1934633 w 2015067"/>
                  <a:gd name="connsiteY3" fmla="*/ 3310467 h 3412067"/>
                  <a:gd name="connsiteX4" fmla="*/ 0 w 2015067"/>
                  <a:gd name="connsiteY4" fmla="*/ 3412067 h 3412067"/>
                  <a:gd name="connsiteX0" fmla="*/ 241300 w 1511300"/>
                  <a:gd name="connsiteY0" fmla="*/ 3386667 h 3386667"/>
                  <a:gd name="connsiteX1" fmla="*/ 0 w 1511300"/>
                  <a:gd name="connsiteY1" fmla="*/ 0 h 3386667"/>
                  <a:gd name="connsiteX2" fmla="*/ 1511300 w 1511300"/>
                  <a:gd name="connsiteY2" fmla="*/ 0 h 3386667"/>
                  <a:gd name="connsiteX3" fmla="*/ 1430866 w 1511300"/>
                  <a:gd name="connsiteY3" fmla="*/ 3310467 h 3386667"/>
                  <a:gd name="connsiteX4" fmla="*/ 241300 w 1511300"/>
                  <a:gd name="connsiteY4" fmla="*/ 3386667 h 3386667"/>
                  <a:gd name="connsiteX0" fmla="*/ 0 w 1515533"/>
                  <a:gd name="connsiteY0" fmla="*/ 3496733 h 3496733"/>
                  <a:gd name="connsiteX1" fmla="*/ 4233 w 1515533"/>
                  <a:gd name="connsiteY1" fmla="*/ 0 h 3496733"/>
                  <a:gd name="connsiteX2" fmla="*/ 1515533 w 1515533"/>
                  <a:gd name="connsiteY2" fmla="*/ 0 h 3496733"/>
                  <a:gd name="connsiteX3" fmla="*/ 1435099 w 1515533"/>
                  <a:gd name="connsiteY3" fmla="*/ 3310467 h 3496733"/>
                  <a:gd name="connsiteX4" fmla="*/ 0 w 1515533"/>
                  <a:gd name="connsiteY4" fmla="*/ 3496733 h 3496733"/>
                  <a:gd name="connsiteX0" fmla="*/ 0 w 1515533"/>
                  <a:gd name="connsiteY0" fmla="*/ 3496733 h 3496733"/>
                  <a:gd name="connsiteX1" fmla="*/ 165099 w 1515533"/>
                  <a:gd name="connsiteY1" fmla="*/ 499534 h 3496733"/>
                  <a:gd name="connsiteX2" fmla="*/ 1515533 w 1515533"/>
                  <a:gd name="connsiteY2" fmla="*/ 0 h 3496733"/>
                  <a:gd name="connsiteX3" fmla="*/ 1435099 w 1515533"/>
                  <a:gd name="connsiteY3" fmla="*/ 3310467 h 3496733"/>
                  <a:gd name="connsiteX4" fmla="*/ 0 w 1515533"/>
                  <a:gd name="connsiteY4" fmla="*/ 3496733 h 3496733"/>
                  <a:gd name="connsiteX0" fmla="*/ 0 w 1515533"/>
                  <a:gd name="connsiteY0" fmla="*/ 3496733 h 3496733"/>
                  <a:gd name="connsiteX1" fmla="*/ 4233 w 1515533"/>
                  <a:gd name="connsiteY1" fmla="*/ 237067 h 3496733"/>
                  <a:gd name="connsiteX2" fmla="*/ 1515533 w 1515533"/>
                  <a:gd name="connsiteY2" fmla="*/ 0 h 3496733"/>
                  <a:gd name="connsiteX3" fmla="*/ 1435099 w 1515533"/>
                  <a:gd name="connsiteY3" fmla="*/ 3310467 h 3496733"/>
                  <a:gd name="connsiteX4" fmla="*/ 0 w 1515533"/>
                  <a:gd name="connsiteY4" fmla="*/ 3496733 h 3496733"/>
                  <a:gd name="connsiteX0" fmla="*/ 0 w 1435099"/>
                  <a:gd name="connsiteY0" fmla="*/ 3259666 h 3259666"/>
                  <a:gd name="connsiteX1" fmla="*/ 4233 w 1435099"/>
                  <a:gd name="connsiteY1" fmla="*/ 0 h 3259666"/>
                  <a:gd name="connsiteX2" fmla="*/ 1185333 w 1435099"/>
                  <a:gd name="connsiteY2" fmla="*/ 135467 h 3259666"/>
                  <a:gd name="connsiteX3" fmla="*/ 1435099 w 1435099"/>
                  <a:gd name="connsiteY3" fmla="*/ 3073400 h 3259666"/>
                  <a:gd name="connsiteX4" fmla="*/ 0 w 1435099"/>
                  <a:gd name="connsiteY4" fmla="*/ 3259666 h 3259666"/>
                  <a:gd name="connsiteX0" fmla="*/ 0 w 1435099"/>
                  <a:gd name="connsiteY0" fmla="*/ 3403599 h 3403599"/>
                  <a:gd name="connsiteX1" fmla="*/ 4233 w 1435099"/>
                  <a:gd name="connsiteY1" fmla="*/ 143933 h 3403599"/>
                  <a:gd name="connsiteX2" fmla="*/ 1405467 w 1435099"/>
                  <a:gd name="connsiteY2" fmla="*/ 0 h 3403599"/>
                  <a:gd name="connsiteX3" fmla="*/ 1435099 w 1435099"/>
                  <a:gd name="connsiteY3" fmla="*/ 3217333 h 3403599"/>
                  <a:gd name="connsiteX4" fmla="*/ 0 w 1435099"/>
                  <a:gd name="connsiteY4" fmla="*/ 3403599 h 3403599"/>
                  <a:gd name="connsiteX0" fmla="*/ 0 w 1435099"/>
                  <a:gd name="connsiteY0" fmla="*/ 3268133 h 3268133"/>
                  <a:gd name="connsiteX1" fmla="*/ 4233 w 1435099"/>
                  <a:gd name="connsiteY1" fmla="*/ 8467 h 3268133"/>
                  <a:gd name="connsiteX2" fmla="*/ 1329267 w 1435099"/>
                  <a:gd name="connsiteY2" fmla="*/ 0 h 3268133"/>
                  <a:gd name="connsiteX3" fmla="*/ 1435099 w 1435099"/>
                  <a:gd name="connsiteY3" fmla="*/ 3081867 h 3268133"/>
                  <a:gd name="connsiteX4" fmla="*/ 0 w 1435099"/>
                  <a:gd name="connsiteY4" fmla="*/ 3268133 h 3268133"/>
                  <a:gd name="connsiteX0" fmla="*/ 0 w 1435100"/>
                  <a:gd name="connsiteY0" fmla="*/ 3450166 h 3450166"/>
                  <a:gd name="connsiteX1" fmla="*/ 4233 w 1435100"/>
                  <a:gd name="connsiteY1" fmla="*/ 190500 h 3450166"/>
                  <a:gd name="connsiteX2" fmla="*/ 1435100 w 1435100"/>
                  <a:gd name="connsiteY2" fmla="*/ 0 h 3450166"/>
                  <a:gd name="connsiteX3" fmla="*/ 1435099 w 1435100"/>
                  <a:gd name="connsiteY3" fmla="*/ 3263900 h 3450166"/>
                  <a:gd name="connsiteX4" fmla="*/ 0 w 1435100"/>
                  <a:gd name="connsiteY4" fmla="*/ 3450166 h 3450166"/>
                  <a:gd name="connsiteX0" fmla="*/ 0 w 1435100"/>
                  <a:gd name="connsiteY0" fmla="*/ 3450166 h 3450166"/>
                  <a:gd name="connsiteX1" fmla="*/ 71966 w 1435100"/>
                  <a:gd name="connsiteY1" fmla="*/ 309034 h 3450166"/>
                  <a:gd name="connsiteX2" fmla="*/ 1435100 w 1435100"/>
                  <a:gd name="connsiteY2" fmla="*/ 0 h 3450166"/>
                  <a:gd name="connsiteX3" fmla="*/ 1435099 w 1435100"/>
                  <a:gd name="connsiteY3" fmla="*/ 3263900 h 3450166"/>
                  <a:gd name="connsiteX4" fmla="*/ 0 w 1435100"/>
                  <a:gd name="connsiteY4" fmla="*/ 3450166 h 3450166"/>
                  <a:gd name="connsiteX0" fmla="*/ 0 w 1435100"/>
                  <a:gd name="connsiteY0" fmla="*/ 3450166 h 3450166"/>
                  <a:gd name="connsiteX1" fmla="*/ 0 w 1435100"/>
                  <a:gd name="connsiteY1" fmla="*/ 194734 h 3450166"/>
                  <a:gd name="connsiteX2" fmla="*/ 1435100 w 1435100"/>
                  <a:gd name="connsiteY2" fmla="*/ 0 h 3450166"/>
                  <a:gd name="connsiteX3" fmla="*/ 1435099 w 1435100"/>
                  <a:gd name="connsiteY3" fmla="*/ 3263900 h 3450166"/>
                  <a:gd name="connsiteX4" fmla="*/ 0 w 1435100"/>
                  <a:gd name="connsiteY4" fmla="*/ 3450166 h 3450166"/>
                  <a:gd name="connsiteX0" fmla="*/ 0 w 1435100"/>
                  <a:gd name="connsiteY0" fmla="*/ 3450166 h 3450166"/>
                  <a:gd name="connsiteX1" fmla="*/ 0 w 1435100"/>
                  <a:gd name="connsiteY1" fmla="*/ 194734 h 3450166"/>
                  <a:gd name="connsiteX2" fmla="*/ 1435100 w 1435100"/>
                  <a:gd name="connsiteY2" fmla="*/ 0 h 3450166"/>
                  <a:gd name="connsiteX3" fmla="*/ 1346199 w 1435100"/>
                  <a:gd name="connsiteY3" fmla="*/ 3128433 h 3450166"/>
                  <a:gd name="connsiteX4" fmla="*/ 0 w 1435100"/>
                  <a:gd name="connsiteY4" fmla="*/ 3450166 h 3450166"/>
                  <a:gd name="connsiteX0" fmla="*/ 0 w 1435100"/>
                  <a:gd name="connsiteY0" fmla="*/ 3450166 h 3450166"/>
                  <a:gd name="connsiteX1" fmla="*/ 0 w 1435100"/>
                  <a:gd name="connsiteY1" fmla="*/ 194734 h 3450166"/>
                  <a:gd name="connsiteX2" fmla="*/ 1435100 w 1435100"/>
                  <a:gd name="connsiteY2" fmla="*/ 0 h 3450166"/>
                  <a:gd name="connsiteX3" fmla="*/ 1435099 w 1435100"/>
                  <a:gd name="connsiteY3" fmla="*/ 3255433 h 3450166"/>
                  <a:gd name="connsiteX4" fmla="*/ 0 w 1435100"/>
                  <a:gd name="connsiteY4" fmla="*/ 3450166 h 3450166"/>
                  <a:gd name="connsiteX0" fmla="*/ 118533 w 1435100"/>
                  <a:gd name="connsiteY0" fmla="*/ 3314699 h 3314699"/>
                  <a:gd name="connsiteX1" fmla="*/ 0 w 1435100"/>
                  <a:gd name="connsiteY1" fmla="*/ 194734 h 3314699"/>
                  <a:gd name="connsiteX2" fmla="*/ 1435100 w 1435100"/>
                  <a:gd name="connsiteY2" fmla="*/ 0 h 3314699"/>
                  <a:gd name="connsiteX3" fmla="*/ 1435099 w 1435100"/>
                  <a:gd name="connsiteY3" fmla="*/ 3255433 h 3314699"/>
                  <a:gd name="connsiteX4" fmla="*/ 118533 w 1435100"/>
                  <a:gd name="connsiteY4" fmla="*/ 3314699 h 3314699"/>
                  <a:gd name="connsiteX0" fmla="*/ 0 w 1435100"/>
                  <a:gd name="connsiteY0" fmla="*/ 3437466 h 3437466"/>
                  <a:gd name="connsiteX1" fmla="*/ 0 w 1435100"/>
                  <a:gd name="connsiteY1" fmla="*/ 194734 h 3437466"/>
                  <a:gd name="connsiteX2" fmla="*/ 1435100 w 1435100"/>
                  <a:gd name="connsiteY2" fmla="*/ 0 h 3437466"/>
                  <a:gd name="connsiteX3" fmla="*/ 1435099 w 1435100"/>
                  <a:gd name="connsiteY3" fmla="*/ 3255433 h 3437466"/>
                  <a:gd name="connsiteX4" fmla="*/ 0 w 1435100"/>
                  <a:gd name="connsiteY4" fmla="*/ 3437466 h 34374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35100" h="3437466">
                    <a:moveTo>
                      <a:pt x="0" y="3437466"/>
                    </a:moveTo>
                    <a:lnTo>
                      <a:pt x="0" y="194734"/>
                    </a:lnTo>
                    <a:lnTo>
                      <a:pt x="1435100" y="0"/>
                    </a:lnTo>
                    <a:cubicBezTo>
                      <a:pt x="1435100" y="1087967"/>
                      <a:pt x="1435099" y="2167466"/>
                      <a:pt x="1435099" y="3255433"/>
                    </a:cubicBezTo>
                    <a:lnTo>
                      <a:pt x="0" y="3437466"/>
                    </a:lnTo>
                    <a:close/>
                  </a:path>
                </a:pathLst>
              </a:custGeom>
              <a:solidFill>
                <a:srgbClr val="A4ABB1"/>
              </a:solidFill>
              <a:ln w="12700" cap="flat" cmpd="sng" algn="ctr">
                <a:solidFill>
                  <a:srgbClr val="0079C1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685800">
                  <a:defRPr/>
                </a:pPr>
                <a:endParaRPr lang="en-US" sz="1350" kern="0">
                  <a:solidFill>
                    <a:sysClr val="window" lastClr="FFFFFF"/>
                  </a:solidFill>
                  <a:latin typeface="Arial"/>
                </a:endParaRPr>
              </a:p>
            </p:txBody>
          </p:sp>
          <p:sp>
            <p:nvSpPr>
              <p:cNvPr id="147" name="TextBox 146">
                <a:extLst>
                  <a:ext uri="{FF2B5EF4-FFF2-40B4-BE49-F238E27FC236}">
                    <a16:creationId xmlns:a16="http://schemas.microsoft.com/office/drawing/2014/main" id="{99172A2F-B47D-A14F-A44B-5ED67D04DD85}"/>
                  </a:ext>
                </a:extLst>
              </p:cNvPr>
              <p:cNvSpPr txBox="1"/>
              <p:nvPr/>
            </p:nvSpPr>
            <p:spPr>
              <a:xfrm rot="5400000">
                <a:off x="2938762" y="4237393"/>
                <a:ext cx="1002839" cy="30777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rtlCol="0">
                <a:spAutoFit/>
              </a:bodyPr>
              <a:lstStyle/>
              <a:p>
                <a:pPr defTabSz="685800">
                  <a:defRPr/>
                </a:pPr>
                <a:r>
                  <a:rPr lang="en-US" sz="900" b="1" kern="0" dirty="0">
                    <a:solidFill>
                      <a:srgbClr val="000C14"/>
                    </a:solidFill>
                    <a:latin typeface="Calibri"/>
                  </a:rPr>
                  <a:t>Liquid Fuels</a:t>
                </a:r>
              </a:p>
            </p:txBody>
          </p:sp>
          <p:sp>
            <p:nvSpPr>
              <p:cNvPr id="148" name="Parallelogram 70">
                <a:extLst>
                  <a:ext uri="{FF2B5EF4-FFF2-40B4-BE49-F238E27FC236}">
                    <a16:creationId xmlns:a16="http://schemas.microsoft.com/office/drawing/2014/main" id="{DFB4637F-D546-674C-B0E3-05E8B6560EAA}"/>
                  </a:ext>
                </a:extLst>
              </p:cNvPr>
              <p:cNvSpPr/>
              <p:nvPr/>
            </p:nvSpPr>
            <p:spPr>
              <a:xfrm flipH="1">
                <a:off x="1914109" y="3932768"/>
                <a:ext cx="1435100" cy="1963805"/>
              </a:xfrm>
              <a:custGeom>
                <a:avLst/>
                <a:gdLst>
                  <a:gd name="connsiteX0" fmla="*/ 0 w 2015067"/>
                  <a:gd name="connsiteY0" fmla="*/ 3412067 h 3412067"/>
                  <a:gd name="connsiteX1" fmla="*/ 503767 w 2015067"/>
                  <a:gd name="connsiteY1" fmla="*/ 0 h 3412067"/>
                  <a:gd name="connsiteX2" fmla="*/ 2015067 w 2015067"/>
                  <a:gd name="connsiteY2" fmla="*/ 0 h 3412067"/>
                  <a:gd name="connsiteX3" fmla="*/ 1511300 w 2015067"/>
                  <a:gd name="connsiteY3" fmla="*/ 3412067 h 3412067"/>
                  <a:gd name="connsiteX4" fmla="*/ 0 w 2015067"/>
                  <a:gd name="connsiteY4" fmla="*/ 3412067 h 3412067"/>
                  <a:gd name="connsiteX0" fmla="*/ 0 w 2015067"/>
                  <a:gd name="connsiteY0" fmla="*/ 3412067 h 3412067"/>
                  <a:gd name="connsiteX1" fmla="*/ 503767 w 2015067"/>
                  <a:gd name="connsiteY1" fmla="*/ 0 h 3412067"/>
                  <a:gd name="connsiteX2" fmla="*/ 2015067 w 2015067"/>
                  <a:gd name="connsiteY2" fmla="*/ 0 h 3412067"/>
                  <a:gd name="connsiteX3" fmla="*/ 1934633 w 2015067"/>
                  <a:gd name="connsiteY3" fmla="*/ 3310467 h 3412067"/>
                  <a:gd name="connsiteX4" fmla="*/ 0 w 2015067"/>
                  <a:gd name="connsiteY4" fmla="*/ 3412067 h 3412067"/>
                  <a:gd name="connsiteX0" fmla="*/ 241300 w 1511300"/>
                  <a:gd name="connsiteY0" fmla="*/ 3386667 h 3386667"/>
                  <a:gd name="connsiteX1" fmla="*/ 0 w 1511300"/>
                  <a:gd name="connsiteY1" fmla="*/ 0 h 3386667"/>
                  <a:gd name="connsiteX2" fmla="*/ 1511300 w 1511300"/>
                  <a:gd name="connsiteY2" fmla="*/ 0 h 3386667"/>
                  <a:gd name="connsiteX3" fmla="*/ 1430866 w 1511300"/>
                  <a:gd name="connsiteY3" fmla="*/ 3310467 h 3386667"/>
                  <a:gd name="connsiteX4" fmla="*/ 241300 w 1511300"/>
                  <a:gd name="connsiteY4" fmla="*/ 3386667 h 3386667"/>
                  <a:gd name="connsiteX0" fmla="*/ 0 w 1515533"/>
                  <a:gd name="connsiteY0" fmla="*/ 3496733 h 3496733"/>
                  <a:gd name="connsiteX1" fmla="*/ 4233 w 1515533"/>
                  <a:gd name="connsiteY1" fmla="*/ 0 h 3496733"/>
                  <a:gd name="connsiteX2" fmla="*/ 1515533 w 1515533"/>
                  <a:gd name="connsiteY2" fmla="*/ 0 h 3496733"/>
                  <a:gd name="connsiteX3" fmla="*/ 1435099 w 1515533"/>
                  <a:gd name="connsiteY3" fmla="*/ 3310467 h 3496733"/>
                  <a:gd name="connsiteX4" fmla="*/ 0 w 1515533"/>
                  <a:gd name="connsiteY4" fmla="*/ 3496733 h 3496733"/>
                  <a:gd name="connsiteX0" fmla="*/ 0 w 1515533"/>
                  <a:gd name="connsiteY0" fmla="*/ 3496733 h 3496733"/>
                  <a:gd name="connsiteX1" fmla="*/ 165099 w 1515533"/>
                  <a:gd name="connsiteY1" fmla="*/ 499534 h 3496733"/>
                  <a:gd name="connsiteX2" fmla="*/ 1515533 w 1515533"/>
                  <a:gd name="connsiteY2" fmla="*/ 0 h 3496733"/>
                  <a:gd name="connsiteX3" fmla="*/ 1435099 w 1515533"/>
                  <a:gd name="connsiteY3" fmla="*/ 3310467 h 3496733"/>
                  <a:gd name="connsiteX4" fmla="*/ 0 w 1515533"/>
                  <a:gd name="connsiteY4" fmla="*/ 3496733 h 3496733"/>
                  <a:gd name="connsiteX0" fmla="*/ 0 w 1515533"/>
                  <a:gd name="connsiteY0" fmla="*/ 3496733 h 3496733"/>
                  <a:gd name="connsiteX1" fmla="*/ 4233 w 1515533"/>
                  <a:gd name="connsiteY1" fmla="*/ 237067 h 3496733"/>
                  <a:gd name="connsiteX2" fmla="*/ 1515533 w 1515533"/>
                  <a:gd name="connsiteY2" fmla="*/ 0 h 3496733"/>
                  <a:gd name="connsiteX3" fmla="*/ 1435099 w 1515533"/>
                  <a:gd name="connsiteY3" fmla="*/ 3310467 h 3496733"/>
                  <a:gd name="connsiteX4" fmla="*/ 0 w 1515533"/>
                  <a:gd name="connsiteY4" fmla="*/ 3496733 h 3496733"/>
                  <a:gd name="connsiteX0" fmla="*/ 0 w 1435099"/>
                  <a:gd name="connsiteY0" fmla="*/ 3259666 h 3259666"/>
                  <a:gd name="connsiteX1" fmla="*/ 4233 w 1435099"/>
                  <a:gd name="connsiteY1" fmla="*/ 0 h 3259666"/>
                  <a:gd name="connsiteX2" fmla="*/ 1185333 w 1435099"/>
                  <a:gd name="connsiteY2" fmla="*/ 135467 h 3259666"/>
                  <a:gd name="connsiteX3" fmla="*/ 1435099 w 1435099"/>
                  <a:gd name="connsiteY3" fmla="*/ 3073400 h 3259666"/>
                  <a:gd name="connsiteX4" fmla="*/ 0 w 1435099"/>
                  <a:gd name="connsiteY4" fmla="*/ 3259666 h 3259666"/>
                  <a:gd name="connsiteX0" fmla="*/ 0 w 1435099"/>
                  <a:gd name="connsiteY0" fmla="*/ 3403599 h 3403599"/>
                  <a:gd name="connsiteX1" fmla="*/ 4233 w 1435099"/>
                  <a:gd name="connsiteY1" fmla="*/ 143933 h 3403599"/>
                  <a:gd name="connsiteX2" fmla="*/ 1405467 w 1435099"/>
                  <a:gd name="connsiteY2" fmla="*/ 0 h 3403599"/>
                  <a:gd name="connsiteX3" fmla="*/ 1435099 w 1435099"/>
                  <a:gd name="connsiteY3" fmla="*/ 3217333 h 3403599"/>
                  <a:gd name="connsiteX4" fmla="*/ 0 w 1435099"/>
                  <a:gd name="connsiteY4" fmla="*/ 3403599 h 3403599"/>
                  <a:gd name="connsiteX0" fmla="*/ 0 w 1435099"/>
                  <a:gd name="connsiteY0" fmla="*/ 3268133 h 3268133"/>
                  <a:gd name="connsiteX1" fmla="*/ 4233 w 1435099"/>
                  <a:gd name="connsiteY1" fmla="*/ 8467 h 3268133"/>
                  <a:gd name="connsiteX2" fmla="*/ 1329267 w 1435099"/>
                  <a:gd name="connsiteY2" fmla="*/ 0 h 3268133"/>
                  <a:gd name="connsiteX3" fmla="*/ 1435099 w 1435099"/>
                  <a:gd name="connsiteY3" fmla="*/ 3081867 h 3268133"/>
                  <a:gd name="connsiteX4" fmla="*/ 0 w 1435099"/>
                  <a:gd name="connsiteY4" fmla="*/ 3268133 h 3268133"/>
                  <a:gd name="connsiteX0" fmla="*/ 0 w 1435100"/>
                  <a:gd name="connsiteY0" fmla="*/ 3450166 h 3450166"/>
                  <a:gd name="connsiteX1" fmla="*/ 4233 w 1435100"/>
                  <a:gd name="connsiteY1" fmla="*/ 190500 h 3450166"/>
                  <a:gd name="connsiteX2" fmla="*/ 1435100 w 1435100"/>
                  <a:gd name="connsiteY2" fmla="*/ 0 h 3450166"/>
                  <a:gd name="connsiteX3" fmla="*/ 1435099 w 1435100"/>
                  <a:gd name="connsiteY3" fmla="*/ 3263900 h 3450166"/>
                  <a:gd name="connsiteX4" fmla="*/ 0 w 1435100"/>
                  <a:gd name="connsiteY4" fmla="*/ 3450166 h 3450166"/>
                  <a:gd name="connsiteX0" fmla="*/ 0 w 1435100"/>
                  <a:gd name="connsiteY0" fmla="*/ 3450166 h 3450166"/>
                  <a:gd name="connsiteX1" fmla="*/ 71966 w 1435100"/>
                  <a:gd name="connsiteY1" fmla="*/ 309034 h 3450166"/>
                  <a:gd name="connsiteX2" fmla="*/ 1435100 w 1435100"/>
                  <a:gd name="connsiteY2" fmla="*/ 0 h 3450166"/>
                  <a:gd name="connsiteX3" fmla="*/ 1435099 w 1435100"/>
                  <a:gd name="connsiteY3" fmla="*/ 3263900 h 3450166"/>
                  <a:gd name="connsiteX4" fmla="*/ 0 w 1435100"/>
                  <a:gd name="connsiteY4" fmla="*/ 3450166 h 3450166"/>
                  <a:gd name="connsiteX0" fmla="*/ 0 w 1435100"/>
                  <a:gd name="connsiteY0" fmla="*/ 3450166 h 3450166"/>
                  <a:gd name="connsiteX1" fmla="*/ 0 w 1435100"/>
                  <a:gd name="connsiteY1" fmla="*/ 194734 h 3450166"/>
                  <a:gd name="connsiteX2" fmla="*/ 1435100 w 1435100"/>
                  <a:gd name="connsiteY2" fmla="*/ 0 h 3450166"/>
                  <a:gd name="connsiteX3" fmla="*/ 1435099 w 1435100"/>
                  <a:gd name="connsiteY3" fmla="*/ 3263900 h 3450166"/>
                  <a:gd name="connsiteX4" fmla="*/ 0 w 1435100"/>
                  <a:gd name="connsiteY4" fmla="*/ 3450166 h 3450166"/>
                  <a:gd name="connsiteX0" fmla="*/ 0 w 1435100"/>
                  <a:gd name="connsiteY0" fmla="*/ 3450166 h 3450166"/>
                  <a:gd name="connsiteX1" fmla="*/ 0 w 1435100"/>
                  <a:gd name="connsiteY1" fmla="*/ 194734 h 3450166"/>
                  <a:gd name="connsiteX2" fmla="*/ 1435100 w 1435100"/>
                  <a:gd name="connsiteY2" fmla="*/ 0 h 3450166"/>
                  <a:gd name="connsiteX3" fmla="*/ 1346199 w 1435100"/>
                  <a:gd name="connsiteY3" fmla="*/ 3128433 h 3450166"/>
                  <a:gd name="connsiteX4" fmla="*/ 0 w 1435100"/>
                  <a:gd name="connsiteY4" fmla="*/ 3450166 h 3450166"/>
                  <a:gd name="connsiteX0" fmla="*/ 0 w 1435100"/>
                  <a:gd name="connsiteY0" fmla="*/ 3450166 h 3450166"/>
                  <a:gd name="connsiteX1" fmla="*/ 0 w 1435100"/>
                  <a:gd name="connsiteY1" fmla="*/ 194734 h 3450166"/>
                  <a:gd name="connsiteX2" fmla="*/ 1435100 w 1435100"/>
                  <a:gd name="connsiteY2" fmla="*/ 0 h 3450166"/>
                  <a:gd name="connsiteX3" fmla="*/ 1435099 w 1435100"/>
                  <a:gd name="connsiteY3" fmla="*/ 3255433 h 3450166"/>
                  <a:gd name="connsiteX4" fmla="*/ 0 w 1435100"/>
                  <a:gd name="connsiteY4" fmla="*/ 3450166 h 3450166"/>
                  <a:gd name="connsiteX0" fmla="*/ 118533 w 1435100"/>
                  <a:gd name="connsiteY0" fmla="*/ 3314699 h 3314699"/>
                  <a:gd name="connsiteX1" fmla="*/ 0 w 1435100"/>
                  <a:gd name="connsiteY1" fmla="*/ 194734 h 3314699"/>
                  <a:gd name="connsiteX2" fmla="*/ 1435100 w 1435100"/>
                  <a:gd name="connsiteY2" fmla="*/ 0 h 3314699"/>
                  <a:gd name="connsiteX3" fmla="*/ 1435099 w 1435100"/>
                  <a:gd name="connsiteY3" fmla="*/ 3255433 h 3314699"/>
                  <a:gd name="connsiteX4" fmla="*/ 118533 w 1435100"/>
                  <a:gd name="connsiteY4" fmla="*/ 3314699 h 3314699"/>
                  <a:gd name="connsiteX0" fmla="*/ 0 w 1435100"/>
                  <a:gd name="connsiteY0" fmla="*/ 3437466 h 3437466"/>
                  <a:gd name="connsiteX1" fmla="*/ 0 w 1435100"/>
                  <a:gd name="connsiteY1" fmla="*/ 194734 h 3437466"/>
                  <a:gd name="connsiteX2" fmla="*/ 1435100 w 1435100"/>
                  <a:gd name="connsiteY2" fmla="*/ 0 h 3437466"/>
                  <a:gd name="connsiteX3" fmla="*/ 1435099 w 1435100"/>
                  <a:gd name="connsiteY3" fmla="*/ 3255433 h 3437466"/>
                  <a:gd name="connsiteX4" fmla="*/ 0 w 1435100"/>
                  <a:gd name="connsiteY4" fmla="*/ 3437466 h 34374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35100" h="3437466">
                    <a:moveTo>
                      <a:pt x="0" y="3437466"/>
                    </a:moveTo>
                    <a:lnTo>
                      <a:pt x="0" y="194734"/>
                    </a:lnTo>
                    <a:lnTo>
                      <a:pt x="1435100" y="0"/>
                    </a:lnTo>
                    <a:cubicBezTo>
                      <a:pt x="1435100" y="1087967"/>
                      <a:pt x="1435099" y="2167466"/>
                      <a:pt x="1435099" y="3255433"/>
                    </a:cubicBezTo>
                    <a:lnTo>
                      <a:pt x="0" y="3437466"/>
                    </a:lnTo>
                    <a:close/>
                  </a:path>
                </a:pathLst>
              </a:custGeom>
              <a:solidFill>
                <a:schemeClr val="bg1"/>
              </a:solidFill>
              <a:ln w="12700" cap="flat" cmpd="sng" algn="ctr">
                <a:solidFill>
                  <a:srgbClr val="0079C1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685800">
                  <a:defRPr/>
                </a:pPr>
                <a:endParaRPr lang="en-US" sz="1350" kern="0">
                  <a:solidFill>
                    <a:sysClr val="window" lastClr="FFFFFF"/>
                  </a:solidFill>
                  <a:latin typeface="Arial"/>
                </a:endParaRPr>
              </a:p>
            </p:txBody>
          </p:sp>
          <p:sp>
            <p:nvSpPr>
              <p:cNvPr id="149" name="TextBox 148">
                <a:extLst>
                  <a:ext uri="{FF2B5EF4-FFF2-40B4-BE49-F238E27FC236}">
                    <a16:creationId xmlns:a16="http://schemas.microsoft.com/office/drawing/2014/main" id="{1A2EAF87-E63E-7448-987D-FB4754A23531}"/>
                  </a:ext>
                </a:extLst>
              </p:cNvPr>
              <p:cNvSpPr txBox="1"/>
              <p:nvPr/>
            </p:nvSpPr>
            <p:spPr>
              <a:xfrm rot="5400000">
                <a:off x="2638662" y="4383913"/>
                <a:ext cx="1212297" cy="30777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rtlCol="0">
                <a:spAutoFit/>
              </a:bodyPr>
              <a:lstStyle/>
              <a:p>
                <a:pPr defTabSz="685800">
                  <a:defRPr/>
                </a:pPr>
                <a:r>
                  <a:rPr lang="en-US" sz="900" b="1" kern="0" dirty="0">
                    <a:solidFill>
                      <a:srgbClr val="000C14"/>
                    </a:solidFill>
                    <a:latin typeface="Calibri"/>
                  </a:rPr>
                  <a:t>Transportation</a:t>
                </a:r>
              </a:p>
            </p:txBody>
          </p:sp>
          <p:sp>
            <p:nvSpPr>
              <p:cNvPr id="150" name="Parallelogram 70">
                <a:extLst>
                  <a:ext uri="{FF2B5EF4-FFF2-40B4-BE49-F238E27FC236}">
                    <a16:creationId xmlns:a16="http://schemas.microsoft.com/office/drawing/2014/main" id="{6E2434CF-AB64-7F43-A226-14B0CCABDE92}"/>
                  </a:ext>
                </a:extLst>
              </p:cNvPr>
              <p:cNvSpPr/>
              <p:nvPr/>
            </p:nvSpPr>
            <p:spPr>
              <a:xfrm flipH="1">
                <a:off x="1702456" y="3981608"/>
                <a:ext cx="1435100" cy="1963805"/>
              </a:xfrm>
              <a:custGeom>
                <a:avLst/>
                <a:gdLst>
                  <a:gd name="connsiteX0" fmla="*/ 0 w 2015067"/>
                  <a:gd name="connsiteY0" fmla="*/ 3412067 h 3412067"/>
                  <a:gd name="connsiteX1" fmla="*/ 503767 w 2015067"/>
                  <a:gd name="connsiteY1" fmla="*/ 0 h 3412067"/>
                  <a:gd name="connsiteX2" fmla="*/ 2015067 w 2015067"/>
                  <a:gd name="connsiteY2" fmla="*/ 0 h 3412067"/>
                  <a:gd name="connsiteX3" fmla="*/ 1511300 w 2015067"/>
                  <a:gd name="connsiteY3" fmla="*/ 3412067 h 3412067"/>
                  <a:gd name="connsiteX4" fmla="*/ 0 w 2015067"/>
                  <a:gd name="connsiteY4" fmla="*/ 3412067 h 3412067"/>
                  <a:gd name="connsiteX0" fmla="*/ 0 w 2015067"/>
                  <a:gd name="connsiteY0" fmla="*/ 3412067 h 3412067"/>
                  <a:gd name="connsiteX1" fmla="*/ 503767 w 2015067"/>
                  <a:gd name="connsiteY1" fmla="*/ 0 h 3412067"/>
                  <a:gd name="connsiteX2" fmla="*/ 2015067 w 2015067"/>
                  <a:gd name="connsiteY2" fmla="*/ 0 h 3412067"/>
                  <a:gd name="connsiteX3" fmla="*/ 1934633 w 2015067"/>
                  <a:gd name="connsiteY3" fmla="*/ 3310467 h 3412067"/>
                  <a:gd name="connsiteX4" fmla="*/ 0 w 2015067"/>
                  <a:gd name="connsiteY4" fmla="*/ 3412067 h 3412067"/>
                  <a:gd name="connsiteX0" fmla="*/ 241300 w 1511300"/>
                  <a:gd name="connsiteY0" fmla="*/ 3386667 h 3386667"/>
                  <a:gd name="connsiteX1" fmla="*/ 0 w 1511300"/>
                  <a:gd name="connsiteY1" fmla="*/ 0 h 3386667"/>
                  <a:gd name="connsiteX2" fmla="*/ 1511300 w 1511300"/>
                  <a:gd name="connsiteY2" fmla="*/ 0 h 3386667"/>
                  <a:gd name="connsiteX3" fmla="*/ 1430866 w 1511300"/>
                  <a:gd name="connsiteY3" fmla="*/ 3310467 h 3386667"/>
                  <a:gd name="connsiteX4" fmla="*/ 241300 w 1511300"/>
                  <a:gd name="connsiteY4" fmla="*/ 3386667 h 3386667"/>
                  <a:gd name="connsiteX0" fmla="*/ 0 w 1515533"/>
                  <a:gd name="connsiteY0" fmla="*/ 3496733 h 3496733"/>
                  <a:gd name="connsiteX1" fmla="*/ 4233 w 1515533"/>
                  <a:gd name="connsiteY1" fmla="*/ 0 h 3496733"/>
                  <a:gd name="connsiteX2" fmla="*/ 1515533 w 1515533"/>
                  <a:gd name="connsiteY2" fmla="*/ 0 h 3496733"/>
                  <a:gd name="connsiteX3" fmla="*/ 1435099 w 1515533"/>
                  <a:gd name="connsiteY3" fmla="*/ 3310467 h 3496733"/>
                  <a:gd name="connsiteX4" fmla="*/ 0 w 1515533"/>
                  <a:gd name="connsiteY4" fmla="*/ 3496733 h 3496733"/>
                  <a:gd name="connsiteX0" fmla="*/ 0 w 1515533"/>
                  <a:gd name="connsiteY0" fmla="*/ 3496733 h 3496733"/>
                  <a:gd name="connsiteX1" fmla="*/ 165099 w 1515533"/>
                  <a:gd name="connsiteY1" fmla="*/ 499534 h 3496733"/>
                  <a:gd name="connsiteX2" fmla="*/ 1515533 w 1515533"/>
                  <a:gd name="connsiteY2" fmla="*/ 0 h 3496733"/>
                  <a:gd name="connsiteX3" fmla="*/ 1435099 w 1515533"/>
                  <a:gd name="connsiteY3" fmla="*/ 3310467 h 3496733"/>
                  <a:gd name="connsiteX4" fmla="*/ 0 w 1515533"/>
                  <a:gd name="connsiteY4" fmla="*/ 3496733 h 3496733"/>
                  <a:gd name="connsiteX0" fmla="*/ 0 w 1515533"/>
                  <a:gd name="connsiteY0" fmla="*/ 3496733 h 3496733"/>
                  <a:gd name="connsiteX1" fmla="*/ 4233 w 1515533"/>
                  <a:gd name="connsiteY1" fmla="*/ 237067 h 3496733"/>
                  <a:gd name="connsiteX2" fmla="*/ 1515533 w 1515533"/>
                  <a:gd name="connsiteY2" fmla="*/ 0 h 3496733"/>
                  <a:gd name="connsiteX3" fmla="*/ 1435099 w 1515533"/>
                  <a:gd name="connsiteY3" fmla="*/ 3310467 h 3496733"/>
                  <a:gd name="connsiteX4" fmla="*/ 0 w 1515533"/>
                  <a:gd name="connsiteY4" fmla="*/ 3496733 h 3496733"/>
                  <a:gd name="connsiteX0" fmla="*/ 0 w 1435099"/>
                  <a:gd name="connsiteY0" fmla="*/ 3259666 h 3259666"/>
                  <a:gd name="connsiteX1" fmla="*/ 4233 w 1435099"/>
                  <a:gd name="connsiteY1" fmla="*/ 0 h 3259666"/>
                  <a:gd name="connsiteX2" fmla="*/ 1185333 w 1435099"/>
                  <a:gd name="connsiteY2" fmla="*/ 135467 h 3259666"/>
                  <a:gd name="connsiteX3" fmla="*/ 1435099 w 1435099"/>
                  <a:gd name="connsiteY3" fmla="*/ 3073400 h 3259666"/>
                  <a:gd name="connsiteX4" fmla="*/ 0 w 1435099"/>
                  <a:gd name="connsiteY4" fmla="*/ 3259666 h 3259666"/>
                  <a:gd name="connsiteX0" fmla="*/ 0 w 1435099"/>
                  <a:gd name="connsiteY0" fmla="*/ 3403599 h 3403599"/>
                  <a:gd name="connsiteX1" fmla="*/ 4233 w 1435099"/>
                  <a:gd name="connsiteY1" fmla="*/ 143933 h 3403599"/>
                  <a:gd name="connsiteX2" fmla="*/ 1405467 w 1435099"/>
                  <a:gd name="connsiteY2" fmla="*/ 0 h 3403599"/>
                  <a:gd name="connsiteX3" fmla="*/ 1435099 w 1435099"/>
                  <a:gd name="connsiteY3" fmla="*/ 3217333 h 3403599"/>
                  <a:gd name="connsiteX4" fmla="*/ 0 w 1435099"/>
                  <a:gd name="connsiteY4" fmla="*/ 3403599 h 3403599"/>
                  <a:gd name="connsiteX0" fmla="*/ 0 w 1435099"/>
                  <a:gd name="connsiteY0" fmla="*/ 3268133 h 3268133"/>
                  <a:gd name="connsiteX1" fmla="*/ 4233 w 1435099"/>
                  <a:gd name="connsiteY1" fmla="*/ 8467 h 3268133"/>
                  <a:gd name="connsiteX2" fmla="*/ 1329267 w 1435099"/>
                  <a:gd name="connsiteY2" fmla="*/ 0 h 3268133"/>
                  <a:gd name="connsiteX3" fmla="*/ 1435099 w 1435099"/>
                  <a:gd name="connsiteY3" fmla="*/ 3081867 h 3268133"/>
                  <a:gd name="connsiteX4" fmla="*/ 0 w 1435099"/>
                  <a:gd name="connsiteY4" fmla="*/ 3268133 h 3268133"/>
                  <a:gd name="connsiteX0" fmla="*/ 0 w 1435100"/>
                  <a:gd name="connsiteY0" fmla="*/ 3450166 h 3450166"/>
                  <a:gd name="connsiteX1" fmla="*/ 4233 w 1435100"/>
                  <a:gd name="connsiteY1" fmla="*/ 190500 h 3450166"/>
                  <a:gd name="connsiteX2" fmla="*/ 1435100 w 1435100"/>
                  <a:gd name="connsiteY2" fmla="*/ 0 h 3450166"/>
                  <a:gd name="connsiteX3" fmla="*/ 1435099 w 1435100"/>
                  <a:gd name="connsiteY3" fmla="*/ 3263900 h 3450166"/>
                  <a:gd name="connsiteX4" fmla="*/ 0 w 1435100"/>
                  <a:gd name="connsiteY4" fmla="*/ 3450166 h 3450166"/>
                  <a:gd name="connsiteX0" fmla="*/ 0 w 1435100"/>
                  <a:gd name="connsiteY0" fmla="*/ 3450166 h 3450166"/>
                  <a:gd name="connsiteX1" fmla="*/ 71966 w 1435100"/>
                  <a:gd name="connsiteY1" fmla="*/ 309034 h 3450166"/>
                  <a:gd name="connsiteX2" fmla="*/ 1435100 w 1435100"/>
                  <a:gd name="connsiteY2" fmla="*/ 0 h 3450166"/>
                  <a:gd name="connsiteX3" fmla="*/ 1435099 w 1435100"/>
                  <a:gd name="connsiteY3" fmla="*/ 3263900 h 3450166"/>
                  <a:gd name="connsiteX4" fmla="*/ 0 w 1435100"/>
                  <a:gd name="connsiteY4" fmla="*/ 3450166 h 3450166"/>
                  <a:gd name="connsiteX0" fmla="*/ 0 w 1435100"/>
                  <a:gd name="connsiteY0" fmla="*/ 3450166 h 3450166"/>
                  <a:gd name="connsiteX1" fmla="*/ 0 w 1435100"/>
                  <a:gd name="connsiteY1" fmla="*/ 194734 h 3450166"/>
                  <a:gd name="connsiteX2" fmla="*/ 1435100 w 1435100"/>
                  <a:gd name="connsiteY2" fmla="*/ 0 h 3450166"/>
                  <a:gd name="connsiteX3" fmla="*/ 1435099 w 1435100"/>
                  <a:gd name="connsiteY3" fmla="*/ 3263900 h 3450166"/>
                  <a:gd name="connsiteX4" fmla="*/ 0 w 1435100"/>
                  <a:gd name="connsiteY4" fmla="*/ 3450166 h 3450166"/>
                  <a:gd name="connsiteX0" fmla="*/ 0 w 1435100"/>
                  <a:gd name="connsiteY0" fmla="*/ 3450166 h 3450166"/>
                  <a:gd name="connsiteX1" fmla="*/ 0 w 1435100"/>
                  <a:gd name="connsiteY1" fmla="*/ 194734 h 3450166"/>
                  <a:gd name="connsiteX2" fmla="*/ 1435100 w 1435100"/>
                  <a:gd name="connsiteY2" fmla="*/ 0 h 3450166"/>
                  <a:gd name="connsiteX3" fmla="*/ 1346199 w 1435100"/>
                  <a:gd name="connsiteY3" fmla="*/ 3128433 h 3450166"/>
                  <a:gd name="connsiteX4" fmla="*/ 0 w 1435100"/>
                  <a:gd name="connsiteY4" fmla="*/ 3450166 h 3450166"/>
                  <a:gd name="connsiteX0" fmla="*/ 0 w 1435100"/>
                  <a:gd name="connsiteY0" fmla="*/ 3450166 h 3450166"/>
                  <a:gd name="connsiteX1" fmla="*/ 0 w 1435100"/>
                  <a:gd name="connsiteY1" fmla="*/ 194734 h 3450166"/>
                  <a:gd name="connsiteX2" fmla="*/ 1435100 w 1435100"/>
                  <a:gd name="connsiteY2" fmla="*/ 0 h 3450166"/>
                  <a:gd name="connsiteX3" fmla="*/ 1435099 w 1435100"/>
                  <a:gd name="connsiteY3" fmla="*/ 3255433 h 3450166"/>
                  <a:gd name="connsiteX4" fmla="*/ 0 w 1435100"/>
                  <a:gd name="connsiteY4" fmla="*/ 3450166 h 3450166"/>
                  <a:gd name="connsiteX0" fmla="*/ 118533 w 1435100"/>
                  <a:gd name="connsiteY0" fmla="*/ 3314699 h 3314699"/>
                  <a:gd name="connsiteX1" fmla="*/ 0 w 1435100"/>
                  <a:gd name="connsiteY1" fmla="*/ 194734 h 3314699"/>
                  <a:gd name="connsiteX2" fmla="*/ 1435100 w 1435100"/>
                  <a:gd name="connsiteY2" fmla="*/ 0 h 3314699"/>
                  <a:gd name="connsiteX3" fmla="*/ 1435099 w 1435100"/>
                  <a:gd name="connsiteY3" fmla="*/ 3255433 h 3314699"/>
                  <a:gd name="connsiteX4" fmla="*/ 118533 w 1435100"/>
                  <a:gd name="connsiteY4" fmla="*/ 3314699 h 3314699"/>
                  <a:gd name="connsiteX0" fmla="*/ 0 w 1435100"/>
                  <a:gd name="connsiteY0" fmla="*/ 3437466 h 3437466"/>
                  <a:gd name="connsiteX1" fmla="*/ 0 w 1435100"/>
                  <a:gd name="connsiteY1" fmla="*/ 194734 h 3437466"/>
                  <a:gd name="connsiteX2" fmla="*/ 1435100 w 1435100"/>
                  <a:gd name="connsiteY2" fmla="*/ 0 h 3437466"/>
                  <a:gd name="connsiteX3" fmla="*/ 1435099 w 1435100"/>
                  <a:gd name="connsiteY3" fmla="*/ 3255433 h 3437466"/>
                  <a:gd name="connsiteX4" fmla="*/ 0 w 1435100"/>
                  <a:gd name="connsiteY4" fmla="*/ 3437466 h 34374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35100" h="3437466">
                    <a:moveTo>
                      <a:pt x="0" y="3437466"/>
                    </a:moveTo>
                    <a:lnTo>
                      <a:pt x="0" y="194734"/>
                    </a:lnTo>
                    <a:lnTo>
                      <a:pt x="1435100" y="0"/>
                    </a:lnTo>
                    <a:cubicBezTo>
                      <a:pt x="1435100" y="1087967"/>
                      <a:pt x="1435099" y="2167466"/>
                      <a:pt x="1435099" y="3255433"/>
                    </a:cubicBezTo>
                    <a:lnTo>
                      <a:pt x="0" y="3437466"/>
                    </a:lnTo>
                    <a:close/>
                  </a:path>
                </a:pathLst>
              </a:custGeom>
              <a:solidFill>
                <a:srgbClr val="A4ABB1"/>
              </a:solidFill>
              <a:ln w="12700" cap="flat" cmpd="sng" algn="ctr">
                <a:solidFill>
                  <a:srgbClr val="0079C1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685800">
                  <a:defRPr/>
                </a:pPr>
                <a:endParaRPr lang="en-US" sz="1350" kern="0">
                  <a:solidFill>
                    <a:sysClr val="window" lastClr="FFFFFF"/>
                  </a:solidFill>
                  <a:latin typeface="Arial"/>
                </a:endParaRPr>
              </a:p>
            </p:txBody>
          </p:sp>
          <p:sp>
            <p:nvSpPr>
              <p:cNvPr id="151" name="TextBox 150">
                <a:extLst>
                  <a:ext uri="{FF2B5EF4-FFF2-40B4-BE49-F238E27FC236}">
                    <a16:creationId xmlns:a16="http://schemas.microsoft.com/office/drawing/2014/main" id="{9C391160-A03B-5A41-8302-0B7572FE736D}"/>
                  </a:ext>
                </a:extLst>
              </p:cNvPr>
              <p:cNvSpPr txBox="1"/>
              <p:nvPr/>
            </p:nvSpPr>
            <p:spPr>
              <a:xfrm rot="5400000">
                <a:off x="2642878" y="4221113"/>
                <a:ext cx="780556" cy="30777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rtlCol="0">
                <a:spAutoFit/>
              </a:bodyPr>
              <a:lstStyle/>
              <a:p>
                <a:pPr defTabSz="685800">
                  <a:defRPr/>
                </a:pPr>
                <a:r>
                  <a:rPr lang="en-US" sz="900" b="1" kern="0" dirty="0">
                    <a:solidFill>
                      <a:srgbClr val="000C14"/>
                    </a:solidFill>
                    <a:latin typeface="Calibri"/>
                  </a:rPr>
                  <a:t>Thermal</a:t>
                </a:r>
              </a:p>
            </p:txBody>
          </p:sp>
          <p:grpSp>
            <p:nvGrpSpPr>
              <p:cNvPr id="152" name="Group 151">
                <a:extLst>
                  <a:ext uri="{FF2B5EF4-FFF2-40B4-BE49-F238E27FC236}">
                    <a16:creationId xmlns:a16="http://schemas.microsoft.com/office/drawing/2014/main" id="{3B22BC61-FFE4-3649-8879-0679B8C7EE6A}"/>
                  </a:ext>
                </a:extLst>
              </p:cNvPr>
              <p:cNvGrpSpPr/>
              <p:nvPr/>
            </p:nvGrpSpPr>
            <p:grpSpPr>
              <a:xfrm>
                <a:off x="1082977" y="4024568"/>
                <a:ext cx="1902824" cy="2047968"/>
                <a:chOff x="1082977" y="1972598"/>
                <a:chExt cx="1902824" cy="2047968"/>
              </a:xfrm>
            </p:grpSpPr>
            <p:grpSp>
              <p:nvGrpSpPr>
                <p:cNvPr id="153" name="Group 152">
                  <a:extLst>
                    <a:ext uri="{FF2B5EF4-FFF2-40B4-BE49-F238E27FC236}">
                      <a16:creationId xmlns:a16="http://schemas.microsoft.com/office/drawing/2014/main" id="{66BA4897-0FC2-7842-AB58-A7DC65DB023B}"/>
                    </a:ext>
                  </a:extLst>
                </p:cNvPr>
                <p:cNvGrpSpPr/>
                <p:nvPr/>
              </p:nvGrpSpPr>
              <p:grpSpPr>
                <a:xfrm>
                  <a:off x="1082977" y="1972598"/>
                  <a:ext cx="1853336" cy="2047968"/>
                  <a:chOff x="4085166" y="2413848"/>
                  <a:chExt cx="1853336" cy="3584785"/>
                </a:xfrm>
                <a:solidFill>
                  <a:srgbClr val="FFFFFF">
                    <a:alpha val="90000"/>
                  </a:srgbClr>
                </a:solidFill>
              </p:grpSpPr>
              <p:sp>
                <p:nvSpPr>
                  <p:cNvPr id="159" name="Parallelogram 70">
                    <a:extLst>
                      <a:ext uri="{FF2B5EF4-FFF2-40B4-BE49-F238E27FC236}">
                        <a16:creationId xmlns:a16="http://schemas.microsoft.com/office/drawing/2014/main" id="{819EEEF0-A84D-8744-AC12-D44C463C39DC}"/>
                      </a:ext>
                    </a:extLst>
                  </p:cNvPr>
                  <p:cNvSpPr/>
                  <p:nvPr/>
                </p:nvSpPr>
                <p:spPr>
                  <a:xfrm flipH="1">
                    <a:off x="4503402" y="2413848"/>
                    <a:ext cx="1435100" cy="3437465"/>
                  </a:xfrm>
                  <a:custGeom>
                    <a:avLst/>
                    <a:gdLst>
                      <a:gd name="connsiteX0" fmla="*/ 0 w 2015067"/>
                      <a:gd name="connsiteY0" fmla="*/ 3412067 h 3412067"/>
                      <a:gd name="connsiteX1" fmla="*/ 503767 w 2015067"/>
                      <a:gd name="connsiteY1" fmla="*/ 0 h 3412067"/>
                      <a:gd name="connsiteX2" fmla="*/ 2015067 w 2015067"/>
                      <a:gd name="connsiteY2" fmla="*/ 0 h 3412067"/>
                      <a:gd name="connsiteX3" fmla="*/ 1511300 w 2015067"/>
                      <a:gd name="connsiteY3" fmla="*/ 3412067 h 3412067"/>
                      <a:gd name="connsiteX4" fmla="*/ 0 w 2015067"/>
                      <a:gd name="connsiteY4" fmla="*/ 3412067 h 3412067"/>
                      <a:gd name="connsiteX0" fmla="*/ 0 w 2015067"/>
                      <a:gd name="connsiteY0" fmla="*/ 3412067 h 3412067"/>
                      <a:gd name="connsiteX1" fmla="*/ 503767 w 2015067"/>
                      <a:gd name="connsiteY1" fmla="*/ 0 h 3412067"/>
                      <a:gd name="connsiteX2" fmla="*/ 2015067 w 2015067"/>
                      <a:gd name="connsiteY2" fmla="*/ 0 h 3412067"/>
                      <a:gd name="connsiteX3" fmla="*/ 1934633 w 2015067"/>
                      <a:gd name="connsiteY3" fmla="*/ 3310467 h 3412067"/>
                      <a:gd name="connsiteX4" fmla="*/ 0 w 2015067"/>
                      <a:gd name="connsiteY4" fmla="*/ 3412067 h 3412067"/>
                      <a:gd name="connsiteX0" fmla="*/ 241300 w 1511300"/>
                      <a:gd name="connsiteY0" fmla="*/ 3386667 h 3386667"/>
                      <a:gd name="connsiteX1" fmla="*/ 0 w 1511300"/>
                      <a:gd name="connsiteY1" fmla="*/ 0 h 3386667"/>
                      <a:gd name="connsiteX2" fmla="*/ 1511300 w 1511300"/>
                      <a:gd name="connsiteY2" fmla="*/ 0 h 3386667"/>
                      <a:gd name="connsiteX3" fmla="*/ 1430866 w 1511300"/>
                      <a:gd name="connsiteY3" fmla="*/ 3310467 h 3386667"/>
                      <a:gd name="connsiteX4" fmla="*/ 241300 w 1511300"/>
                      <a:gd name="connsiteY4" fmla="*/ 3386667 h 3386667"/>
                      <a:gd name="connsiteX0" fmla="*/ 0 w 1515533"/>
                      <a:gd name="connsiteY0" fmla="*/ 3496733 h 3496733"/>
                      <a:gd name="connsiteX1" fmla="*/ 4233 w 1515533"/>
                      <a:gd name="connsiteY1" fmla="*/ 0 h 3496733"/>
                      <a:gd name="connsiteX2" fmla="*/ 1515533 w 1515533"/>
                      <a:gd name="connsiteY2" fmla="*/ 0 h 3496733"/>
                      <a:gd name="connsiteX3" fmla="*/ 1435099 w 1515533"/>
                      <a:gd name="connsiteY3" fmla="*/ 3310467 h 3496733"/>
                      <a:gd name="connsiteX4" fmla="*/ 0 w 1515533"/>
                      <a:gd name="connsiteY4" fmla="*/ 3496733 h 3496733"/>
                      <a:gd name="connsiteX0" fmla="*/ 0 w 1515533"/>
                      <a:gd name="connsiteY0" fmla="*/ 3496733 h 3496733"/>
                      <a:gd name="connsiteX1" fmla="*/ 165099 w 1515533"/>
                      <a:gd name="connsiteY1" fmla="*/ 499534 h 3496733"/>
                      <a:gd name="connsiteX2" fmla="*/ 1515533 w 1515533"/>
                      <a:gd name="connsiteY2" fmla="*/ 0 h 3496733"/>
                      <a:gd name="connsiteX3" fmla="*/ 1435099 w 1515533"/>
                      <a:gd name="connsiteY3" fmla="*/ 3310467 h 3496733"/>
                      <a:gd name="connsiteX4" fmla="*/ 0 w 1515533"/>
                      <a:gd name="connsiteY4" fmla="*/ 3496733 h 3496733"/>
                      <a:gd name="connsiteX0" fmla="*/ 0 w 1515533"/>
                      <a:gd name="connsiteY0" fmla="*/ 3496733 h 3496733"/>
                      <a:gd name="connsiteX1" fmla="*/ 4233 w 1515533"/>
                      <a:gd name="connsiteY1" fmla="*/ 237067 h 3496733"/>
                      <a:gd name="connsiteX2" fmla="*/ 1515533 w 1515533"/>
                      <a:gd name="connsiteY2" fmla="*/ 0 h 3496733"/>
                      <a:gd name="connsiteX3" fmla="*/ 1435099 w 1515533"/>
                      <a:gd name="connsiteY3" fmla="*/ 3310467 h 3496733"/>
                      <a:gd name="connsiteX4" fmla="*/ 0 w 1515533"/>
                      <a:gd name="connsiteY4" fmla="*/ 3496733 h 3496733"/>
                      <a:gd name="connsiteX0" fmla="*/ 0 w 1435099"/>
                      <a:gd name="connsiteY0" fmla="*/ 3259666 h 3259666"/>
                      <a:gd name="connsiteX1" fmla="*/ 4233 w 1435099"/>
                      <a:gd name="connsiteY1" fmla="*/ 0 h 3259666"/>
                      <a:gd name="connsiteX2" fmla="*/ 1185333 w 1435099"/>
                      <a:gd name="connsiteY2" fmla="*/ 135467 h 3259666"/>
                      <a:gd name="connsiteX3" fmla="*/ 1435099 w 1435099"/>
                      <a:gd name="connsiteY3" fmla="*/ 3073400 h 3259666"/>
                      <a:gd name="connsiteX4" fmla="*/ 0 w 1435099"/>
                      <a:gd name="connsiteY4" fmla="*/ 3259666 h 3259666"/>
                      <a:gd name="connsiteX0" fmla="*/ 0 w 1435099"/>
                      <a:gd name="connsiteY0" fmla="*/ 3403599 h 3403599"/>
                      <a:gd name="connsiteX1" fmla="*/ 4233 w 1435099"/>
                      <a:gd name="connsiteY1" fmla="*/ 143933 h 3403599"/>
                      <a:gd name="connsiteX2" fmla="*/ 1405467 w 1435099"/>
                      <a:gd name="connsiteY2" fmla="*/ 0 h 3403599"/>
                      <a:gd name="connsiteX3" fmla="*/ 1435099 w 1435099"/>
                      <a:gd name="connsiteY3" fmla="*/ 3217333 h 3403599"/>
                      <a:gd name="connsiteX4" fmla="*/ 0 w 1435099"/>
                      <a:gd name="connsiteY4" fmla="*/ 3403599 h 3403599"/>
                      <a:gd name="connsiteX0" fmla="*/ 0 w 1435099"/>
                      <a:gd name="connsiteY0" fmla="*/ 3268133 h 3268133"/>
                      <a:gd name="connsiteX1" fmla="*/ 4233 w 1435099"/>
                      <a:gd name="connsiteY1" fmla="*/ 8467 h 3268133"/>
                      <a:gd name="connsiteX2" fmla="*/ 1329267 w 1435099"/>
                      <a:gd name="connsiteY2" fmla="*/ 0 h 3268133"/>
                      <a:gd name="connsiteX3" fmla="*/ 1435099 w 1435099"/>
                      <a:gd name="connsiteY3" fmla="*/ 3081867 h 3268133"/>
                      <a:gd name="connsiteX4" fmla="*/ 0 w 1435099"/>
                      <a:gd name="connsiteY4" fmla="*/ 3268133 h 3268133"/>
                      <a:gd name="connsiteX0" fmla="*/ 0 w 1435100"/>
                      <a:gd name="connsiteY0" fmla="*/ 3450166 h 3450166"/>
                      <a:gd name="connsiteX1" fmla="*/ 4233 w 1435100"/>
                      <a:gd name="connsiteY1" fmla="*/ 190500 h 3450166"/>
                      <a:gd name="connsiteX2" fmla="*/ 1435100 w 1435100"/>
                      <a:gd name="connsiteY2" fmla="*/ 0 h 3450166"/>
                      <a:gd name="connsiteX3" fmla="*/ 1435099 w 1435100"/>
                      <a:gd name="connsiteY3" fmla="*/ 3263900 h 3450166"/>
                      <a:gd name="connsiteX4" fmla="*/ 0 w 1435100"/>
                      <a:gd name="connsiteY4" fmla="*/ 3450166 h 3450166"/>
                      <a:gd name="connsiteX0" fmla="*/ 0 w 1435100"/>
                      <a:gd name="connsiteY0" fmla="*/ 3450166 h 3450166"/>
                      <a:gd name="connsiteX1" fmla="*/ 71966 w 1435100"/>
                      <a:gd name="connsiteY1" fmla="*/ 309034 h 3450166"/>
                      <a:gd name="connsiteX2" fmla="*/ 1435100 w 1435100"/>
                      <a:gd name="connsiteY2" fmla="*/ 0 h 3450166"/>
                      <a:gd name="connsiteX3" fmla="*/ 1435099 w 1435100"/>
                      <a:gd name="connsiteY3" fmla="*/ 3263900 h 3450166"/>
                      <a:gd name="connsiteX4" fmla="*/ 0 w 1435100"/>
                      <a:gd name="connsiteY4" fmla="*/ 3450166 h 3450166"/>
                      <a:gd name="connsiteX0" fmla="*/ 0 w 1435100"/>
                      <a:gd name="connsiteY0" fmla="*/ 3450166 h 3450166"/>
                      <a:gd name="connsiteX1" fmla="*/ 0 w 1435100"/>
                      <a:gd name="connsiteY1" fmla="*/ 194734 h 3450166"/>
                      <a:gd name="connsiteX2" fmla="*/ 1435100 w 1435100"/>
                      <a:gd name="connsiteY2" fmla="*/ 0 h 3450166"/>
                      <a:gd name="connsiteX3" fmla="*/ 1435099 w 1435100"/>
                      <a:gd name="connsiteY3" fmla="*/ 3263900 h 3450166"/>
                      <a:gd name="connsiteX4" fmla="*/ 0 w 1435100"/>
                      <a:gd name="connsiteY4" fmla="*/ 3450166 h 3450166"/>
                      <a:gd name="connsiteX0" fmla="*/ 0 w 1435100"/>
                      <a:gd name="connsiteY0" fmla="*/ 3450166 h 3450166"/>
                      <a:gd name="connsiteX1" fmla="*/ 0 w 1435100"/>
                      <a:gd name="connsiteY1" fmla="*/ 194734 h 3450166"/>
                      <a:gd name="connsiteX2" fmla="*/ 1435100 w 1435100"/>
                      <a:gd name="connsiteY2" fmla="*/ 0 h 3450166"/>
                      <a:gd name="connsiteX3" fmla="*/ 1346199 w 1435100"/>
                      <a:gd name="connsiteY3" fmla="*/ 3128433 h 3450166"/>
                      <a:gd name="connsiteX4" fmla="*/ 0 w 1435100"/>
                      <a:gd name="connsiteY4" fmla="*/ 3450166 h 3450166"/>
                      <a:gd name="connsiteX0" fmla="*/ 0 w 1435100"/>
                      <a:gd name="connsiteY0" fmla="*/ 3450166 h 3450166"/>
                      <a:gd name="connsiteX1" fmla="*/ 0 w 1435100"/>
                      <a:gd name="connsiteY1" fmla="*/ 194734 h 3450166"/>
                      <a:gd name="connsiteX2" fmla="*/ 1435100 w 1435100"/>
                      <a:gd name="connsiteY2" fmla="*/ 0 h 3450166"/>
                      <a:gd name="connsiteX3" fmla="*/ 1435099 w 1435100"/>
                      <a:gd name="connsiteY3" fmla="*/ 3255433 h 3450166"/>
                      <a:gd name="connsiteX4" fmla="*/ 0 w 1435100"/>
                      <a:gd name="connsiteY4" fmla="*/ 3450166 h 3450166"/>
                      <a:gd name="connsiteX0" fmla="*/ 118533 w 1435100"/>
                      <a:gd name="connsiteY0" fmla="*/ 3314699 h 3314699"/>
                      <a:gd name="connsiteX1" fmla="*/ 0 w 1435100"/>
                      <a:gd name="connsiteY1" fmla="*/ 194734 h 3314699"/>
                      <a:gd name="connsiteX2" fmla="*/ 1435100 w 1435100"/>
                      <a:gd name="connsiteY2" fmla="*/ 0 h 3314699"/>
                      <a:gd name="connsiteX3" fmla="*/ 1435099 w 1435100"/>
                      <a:gd name="connsiteY3" fmla="*/ 3255433 h 3314699"/>
                      <a:gd name="connsiteX4" fmla="*/ 118533 w 1435100"/>
                      <a:gd name="connsiteY4" fmla="*/ 3314699 h 3314699"/>
                      <a:gd name="connsiteX0" fmla="*/ 0 w 1435100"/>
                      <a:gd name="connsiteY0" fmla="*/ 3437466 h 3437466"/>
                      <a:gd name="connsiteX1" fmla="*/ 0 w 1435100"/>
                      <a:gd name="connsiteY1" fmla="*/ 194734 h 3437466"/>
                      <a:gd name="connsiteX2" fmla="*/ 1435100 w 1435100"/>
                      <a:gd name="connsiteY2" fmla="*/ 0 h 3437466"/>
                      <a:gd name="connsiteX3" fmla="*/ 1435099 w 1435100"/>
                      <a:gd name="connsiteY3" fmla="*/ 3255433 h 3437466"/>
                      <a:gd name="connsiteX4" fmla="*/ 0 w 1435100"/>
                      <a:gd name="connsiteY4" fmla="*/ 3437466 h 343746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435100" h="3437466">
                        <a:moveTo>
                          <a:pt x="0" y="3437466"/>
                        </a:moveTo>
                        <a:lnTo>
                          <a:pt x="0" y="194734"/>
                        </a:lnTo>
                        <a:lnTo>
                          <a:pt x="1435100" y="0"/>
                        </a:lnTo>
                        <a:cubicBezTo>
                          <a:pt x="1435100" y="1087967"/>
                          <a:pt x="1435099" y="2167466"/>
                          <a:pt x="1435099" y="3255433"/>
                        </a:cubicBezTo>
                        <a:lnTo>
                          <a:pt x="0" y="3437466"/>
                        </a:lnTo>
                        <a:close/>
                      </a:path>
                    </a:pathLst>
                  </a:custGeom>
                  <a:solidFill>
                    <a:schemeClr val="bg1"/>
                  </a:solidFill>
                  <a:ln w="12700" cap="flat" cmpd="sng" algn="ctr">
                    <a:solidFill>
                      <a:srgbClr val="0079C1"/>
                    </a:solidFill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algn="ctr" defTabSz="685800">
                      <a:defRPr/>
                    </a:pPr>
                    <a:endParaRPr lang="en-US" sz="1350" kern="0">
                      <a:solidFill>
                        <a:sysClr val="window" lastClr="FFFFFF"/>
                      </a:solidFill>
                      <a:latin typeface="Arial"/>
                    </a:endParaRPr>
                  </a:p>
                </p:txBody>
              </p:sp>
              <p:sp>
                <p:nvSpPr>
                  <p:cNvPr id="160" name="Parallelogram 70">
                    <a:extLst>
                      <a:ext uri="{FF2B5EF4-FFF2-40B4-BE49-F238E27FC236}">
                        <a16:creationId xmlns:a16="http://schemas.microsoft.com/office/drawing/2014/main" id="{F76AFCEE-A0C7-B145-AEF3-39176D439779}"/>
                      </a:ext>
                    </a:extLst>
                  </p:cNvPr>
                  <p:cNvSpPr/>
                  <p:nvPr/>
                </p:nvSpPr>
                <p:spPr>
                  <a:xfrm flipH="1">
                    <a:off x="4285818" y="2487507"/>
                    <a:ext cx="1435100" cy="3437465"/>
                  </a:xfrm>
                  <a:custGeom>
                    <a:avLst/>
                    <a:gdLst>
                      <a:gd name="connsiteX0" fmla="*/ 0 w 2015067"/>
                      <a:gd name="connsiteY0" fmla="*/ 3412067 h 3412067"/>
                      <a:gd name="connsiteX1" fmla="*/ 503767 w 2015067"/>
                      <a:gd name="connsiteY1" fmla="*/ 0 h 3412067"/>
                      <a:gd name="connsiteX2" fmla="*/ 2015067 w 2015067"/>
                      <a:gd name="connsiteY2" fmla="*/ 0 h 3412067"/>
                      <a:gd name="connsiteX3" fmla="*/ 1511300 w 2015067"/>
                      <a:gd name="connsiteY3" fmla="*/ 3412067 h 3412067"/>
                      <a:gd name="connsiteX4" fmla="*/ 0 w 2015067"/>
                      <a:gd name="connsiteY4" fmla="*/ 3412067 h 3412067"/>
                      <a:gd name="connsiteX0" fmla="*/ 0 w 2015067"/>
                      <a:gd name="connsiteY0" fmla="*/ 3412067 h 3412067"/>
                      <a:gd name="connsiteX1" fmla="*/ 503767 w 2015067"/>
                      <a:gd name="connsiteY1" fmla="*/ 0 h 3412067"/>
                      <a:gd name="connsiteX2" fmla="*/ 2015067 w 2015067"/>
                      <a:gd name="connsiteY2" fmla="*/ 0 h 3412067"/>
                      <a:gd name="connsiteX3" fmla="*/ 1934633 w 2015067"/>
                      <a:gd name="connsiteY3" fmla="*/ 3310467 h 3412067"/>
                      <a:gd name="connsiteX4" fmla="*/ 0 w 2015067"/>
                      <a:gd name="connsiteY4" fmla="*/ 3412067 h 3412067"/>
                      <a:gd name="connsiteX0" fmla="*/ 241300 w 1511300"/>
                      <a:gd name="connsiteY0" fmla="*/ 3386667 h 3386667"/>
                      <a:gd name="connsiteX1" fmla="*/ 0 w 1511300"/>
                      <a:gd name="connsiteY1" fmla="*/ 0 h 3386667"/>
                      <a:gd name="connsiteX2" fmla="*/ 1511300 w 1511300"/>
                      <a:gd name="connsiteY2" fmla="*/ 0 h 3386667"/>
                      <a:gd name="connsiteX3" fmla="*/ 1430866 w 1511300"/>
                      <a:gd name="connsiteY3" fmla="*/ 3310467 h 3386667"/>
                      <a:gd name="connsiteX4" fmla="*/ 241300 w 1511300"/>
                      <a:gd name="connsiteY4" fmla="*/ 3386667 h 3386667"/>
                      <a:gd name="connsiteX0" fmla="*/ 0 w 1515533"/>
                      <a:gd name="connsiteY0" fmla="*/ 3496733 h 3496733"/>
                      <a:gd name="connsiteX1" fmla="*/ 4233 w 1515533"/>
                      <a:gd name="connsiteY1" fmla="*/ 0 h 3496733"/>
                      <a:gd name="connsiteX2" fmla="*/ 1515533 w 1515533"/>
                      <a:gd name="connsiteY2" fmla="*/ 0 h 3496733"/>
                      <a:gd name="connsiteX3" fmla="*/ 1435099 w 1515533"/>
                      <a:gd name="connsiteY3" fmla="*/ 3310467 h 3496733"/>
                      <a:gd name="connsiteX4" fmla="*/ 0 w 1515533"/>
                      <a:gd name="connsiteY4" fmla="*/ 3496733 h 3496733"/>
                      <a:gd name="connsiteX0" fmla="*/ 0 w 1515533"/>
                      <a:gd name="connsiteY0" fmla="*/ 3496733 h 3496733"/>
                      <a:gd name="connsiteX1" fmla="*/ 165099 w 1515533"/>
                      <a:gd name="connsiteY1" fmla="*/ 499534 h 3496733"/>
                      <a:gd name="connsiteX2" fmla="*/ 1515533 w 1515533"/>
                      <a:gd name="connsiteY2" fmla="*/ 0 h 3496733"/>
                      <a:gd name="connsiteX3" fmla="*/ 1435099 w 1515533"/>
                      <a:gd name="connsiteY3" fmla="*/ 3310467 h 3496733"/>
                      <a:gd name="connsiteX4" fmla="*/ 0 w 1515533"/>
                      <a:gd name="connsiteY4" fmla="*/ 3496733 h 3496733"/>
                      <a:gd name="connsiteX0" fmla="*/ 0 w 1515533"/>
                      <a:gd name="connsiteY0" fmla="*/ 3496733 h 3496733"/>
                      <a:gd name="connsiteX1" fmla="*/ 4233 w 1515533"/>
                      <a:gd name="connsiteY1" fmla="*/ 237067 h 3496733"/>
                      <a:gd name="connsiteX2" fmla="*/ 1515533 w 1515533"/>
                      <a:gd name="connsiteY2" fmla="*/ 0 h 3496733"/>
                      <a:gd name="connsiteX3" fmla="*/ 1435099 w 1515533"/>
                      <a:gd name="connsiteY3" fmla="*/ 3310467 h 3496733"/>
                      <a:gd name="connsiteX4" fmla="*/ 0 w 1515533"/>
                      <a:gd name="connsiteY4" fmla="*/ 3496733 h 3496733"/>
                      <a:gd name="connsiteX0" fmla="*/ 0 w 1435099"/>
                      <a:gd name="connsiteY0" fmla="*/ 3259666 h 3259666"/>
                      <a:gd name="connsiteX1" fmla="*/ 4233 w 1435099"/>
                      <a:gd name="connsiteY1" fmla="*/ 0 h 3259666"/>
                      <a:gd name="connsiteX2" fmla="*/ 1185333 w 1435099"/>
                      <a:gd name="connsiteY2" fmla="*/ 135467 h 3259666"/>
                      <a:gd name="connsiteX3" fmla="*/ 1435099 w 1435099"/>
                      <a:gd name="connsiteY3" fmla="*/ 3073400 h 3259666"/>
                      <a:gd name="connsiteX4" fmla="*/ 0 w 1435099"/>
                      <a:gd name="connsiteY4" fmla="*/ 3259666 h 3259666"/>
                      <a:gd name="connsiteX0" fmla="*/ 0 w 1435099"/>
                      <a:gd name="connsiteY0" fmla="*/ 3403599 h 3403599"/>
                      <a:gd name="connsiteX1" fmla="*/ 4233 w 1435099"/>
                      <a:gd name="connsiteY1" fmla="*/ 143933 h 3403599"/>
                      <a:gd name="connsiteX2" fmla="*/ 1405467 w 1435099"/>
                      <a:gd name="connsiteY2" fmla="*/ 0 h 3403599"/>
                      <a:gd name="connsiteX3" fmla="*/ 1435099 w 1435099"/>
                      <a:gd name="connsiteY3" fmla="*/ 3217333 h 3403599"/>
                      <a:gd name="connsiteX4" fmla="*/ 0 w 1435099"/>
                      <a:gd name="connsiteY4" fmla="*/ 3403599 h 3403599"/>
                      <a:gd name="connsiteX0" fmla="*/ 0 w 1435099"/>
                      <a:gd name="connsiteY0" fmla="*/ 3268133 h 3268133"/>
                      <a:gd name="connsiteX1" fmla="*/ 4233 w 1435099"/>
                      <a:gd name="connsiteY1" fmla="*/ 8467 h 3268133"/>
                      <a:gd name="connsiteX2" fmla="*/ 1329267 w 1435099"/>
                      <a:gd name="connsiteY2" fmla="*/ 0 h 3268133"/>
                      <a:gd name="connsiteX3" fmla="*/ 1435099 w 1435099"/>
                      <a:gd name="connsiteY3" fmla="*/ 3081867 h 3268133"/>
                      <a:gd name="connsiteX4" fmla="*/ 0 w 1435099"/>
                      <a:gd name="connsiteY4" fmla="*/ 3268133 h 3268133"/>
                      <a:gd name="connsiteX0" fmla="*/ 0 w 1435100"/>
                      <a:gd name="connsiteY0" fmla="*/ 3450166 h 3450166"/>
                      <a:gd name="connsiteX1" fmla="*/ 4233 w 1435100"/>
                      <a:gd name="connsiteY1" fmla="*/ 190500 h 3450166"/>
                      <a:gd name="connsiteX2" fmla="*/ 1435100 w 1435100"/>
                      <a:gd name="connsiteY2" fmla="*/ 0 h 3450166"/>
                      <a:gd name="connsiteX3" fmla="*/ 1435099 w 1435100"/>
                      <a:gd name="connsiteY3" fmla="*/ 3263900 h 3450166"/>
                      <a:gd name="connsiteX4" fmla="*/ 0 w 1435100"/>
                      <a:gd name="connsiteY4" fmla="*/ 3450166 h 3450166"/>
                      <a:gd name="connsiteX0" fmla="*/ 0 w 1435100"/>
                      <a:gd name="connsiteY0" fmla="*/ 3450166 h 3450166"/>
                      <a:gd name="connsiteX1" fmla="*/ 71966 w 1435100"/>
                      <a:gd name="connsiteY1" fmla="*/ 309034 h 3450166"/>
                      <a:gd name="connsiteX2" fmla="*/ 1435100 w 1435100"/>
                      <a:gd name="connsiteY2" fmla="*/ 0 h 3450166"/>
                      <a:gd name="connsiteX3" fmla="*/ 1435099 w 1435100"/>
                      <a:gd name="connsiteY3" fmla="*/ 3263900 h 3450166"/>
                      <a:gd name="connsiteX4" fmla="*/ 0 w 1435100"/>
                      <a:gd name="connsiteY4" fmla="*/ 3450166 h 3450166"/>
                      <a:gd name="connsiteX0" fmla="*/ 0 w 1435100"/>
                      <a:gd name="connsiteY0" fmla="*/ 3450166 h 3450166"/>
                      <a:gd name="connsiteX1" fmla="*/ 0 w 1435100"/>
                      <a:gd name="connsiteY1" fmla="*/ 194734 h 3450166"/>
                      <a:gd name="connsiteX2" fmla="*/ 1435100 w 1435100"/>
                      <a:gd name="connsiteY2" fmla="*/ 0 h 3450166"/>
                      <a:gd name="connsiteX3" fmla="*/ 1435099 w 1435100"/>
                      <a:gd name="connsiteY3" fmla="*/ 3263900 h 3450166"/>
                      <a:gd name="connsiteX4" fmla="*/ 0 w 1435100"/>
                      <a:gd name="connsiteY4" fmla="*/ 3450166 h 3450166"/>
                      <a:gd name="connsiteX0" fmla="*/ 0 w 1435100"/>
                      <a:gd name="connsiteY0" fmla="*/ 3450166 h 3450166"/>
                      <a:gd name="connsiteX1" fmla="*/ 0 w 1435100"/>
                      <a:gd name="connsiteY1" fmla="*/ 194734 h 3450166"/>
                      <a:gd name="connsiteX2" fmla="*/ 1435100 w 1435100"/>
                      <a:gd name="connsiteY2" fmla="*/ 0 h 3450166"/>
                      <a:gd name="connsiteX3" fmla="*/ 1346199 w 1435100"/>
                      <a:gd name="connsiteY3" fmla="*/ 3128433 h 3450166"/>
                      <a:gd name="connsiteX4" fmla="*/ 0 w 1435100"/>
                      <a:gd name="connsiteY4" fmla="*/ 3450166 h 3450166"/>
                      <a:gd name="connsiteX0" fmla="*/ 0 w 1435100"/>
                      <a:gd name="connsiteY0" fmla="*/ 3450166 h 3450166"/>
                      <a:gd name="connsiteX1" fmla="*/ 0 w 1435100"/>
                      <a:gd name="connsiteY1" fmla="*/ 194734 h 3450166"/>
                      <a:gd name="connsiteX2" fmla="*/ 1435100 w 1435100"/>
                      <a:gd name="connsiteY2" fmla="*/ 0 h 3450166"/>
                      <a:gd name="connsiteX3" fmla="*/ 1435099 w 1435100"/>
                      <a:gd name="connsiteY3" fmla="*/ 3255433 h 3450166"/>
                      <a:gd name="connsiteX4" fmla="*/ 0 w 1435100"/>
                      <a:gd name="connsiteY4" fmla="*/ 3450166 h 3450166"/>
                      <a:gd name="connsiteX0" fmla="*/ 118533 w 1435100"/>
                      <a:gd name="connsiteY0" fmla="*/ 3314699 h 3314699"/>
                      <a:gd name="connsiteX1" fmla="*/ 0 w 1435100"/>
                      <a:gd name="connsiteY1" fmla="*/ 194734 h 3314699"/>
                      <a:gd name="connsiteX2" fmla="*/ 1435100 w 1435100"/>
                      <a:gd name="connsiteY2" fmla="*/ 0 h 3314699"/>
                      <a:gd name="connsiteX3" fmla="*/ 1435099 w 1435100"/>
                      <a:gd name="connsiteY3" fmla="*/ 3255433 h 3314699"/>
                      <a:gd name="connsiteX4" fmla="*/ 118533 w 1435100"/>
                      <a:gd name="connsiteY4" fmla="*/ 3314699 h 3314699"/>
                      <a:gd name="connsiteX0" fmla="*/ 0 w 1435100"/>
                      <a:gd name="connsiteY0" fmla="*/ 3437466 h 3437466"/>
                      <a:gd name="connsiteX1" fmla="*/ 0 w 1435100"/>
                      <a:gd name="connsiteY1" fmla="*/ 194734 h 3437466"/>
                      <a:gd name="connsiteX2" fmla="*/ 1435100 w 1435100"/>
                      <a:gd name="connsiteY2" fmla="*/ 0 h 3437466"/>
                      <a:gd name="connsiteX3" fmla="*/ 1435099 w 1435100"/>
                      <a:gd name="connsiteY3" fmla="*/ 3255433 h 3437466"/>
                      <a:gd name="connsiteX4" fmla="*/ 0 w 1435100"/>
                      <a:gd name="connsiteY4" fmla="*/ 3437466 h 343746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435100" h="3437466">
                        <a:moveTo>
                          <a:pt x="0" y="3437466"/>
                        </a:moveTo>
                        <a:lnTo>
                          <a:pt x="0" y="194734"/>
                        </a:lnTo>
                        <a:lnTo>
                          <a:pt x="1435100" y="0"/>
                        </a:lnTo>
                        <a:cubicBezTo>
                          <a:pt x="1435100" y="1087967"/>
                          <a:pt x="1435099" y="2167466"/>
                          <a:pt x="1435099" y="3255433"/>
                        </a:cubicBezTo>
                        <a:lnTo>
                          <a:pt x="0" y="3437466"/>
                        </a:lnTo>
                        <a:close/>
                      </a:path>
                    </a:pathLst>
                  </a:custGeom>
                  <a:solidFill>
                    <a:srgbClr val="A4ABB1"/>
                  </a:solidFill>
                  <a:ln w="12700" cap="flat" cmpd="sng" algn="ctr">
                    <a:solidFill>
                      <a:srgbClr val="0079C1"/>
                    </a:solidFill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algn="ctr" defTabSz="685800">
                      <a:defRPr/>
                    </a:pPr>
                    <a:endParaRPr lang="en-US" sz="1350" kern="0">
                      <a:solidFill>
                        <a:sysClr val="window" lastClr="FFFFFF"/>
                      </a:solidFill>
                      <a:latin typeface="Arial"/>
                    </a:endParaRPr>
                  </a:p>
                </p:txBody>
              </p:sp>
              <p:sp>
                <p:nvSpPr>
                  <p:cNvPr id="161" name="Parallelogram 70">
                    <a:extLst>
                      <a:ext uri="{FF2B5EF4-FFF2-40B4-BE49-F238E27FC236}">
                        <a16:creationId xmlns:a16="http://schemas.microsoft.com/office/drawing/2014/main" id="{B40BA358-3C04-1242-A957-02999E025CE7}"/>
                      </a:ext>
                    </a:extLst>
                  </p:cNvPr>
                  <p:cNvSpPr/>
                  <p:nvPr/>
                </p:nvSpPr>
                <p:spPr>
                  <a:xfrm flipH="1">
                    <a:off x="4085166" y="2561167"/>
                    <a:ext cx="1435100" cy="3437466"/>
                  </a:xfrm>
                  <a:custGeom>
                    <a:avLst/>
                    <a:gdLst>
                      <a:gd name="connsiteX0" fmla="*/ 0 w 2015067"/>
                      <a:gd name="connsiteY0" fmla="*/ 3412067 h 3412067"/>
                      <a:gd name="connsiteX1" fmla="*/ 503767 w 2015067"/>
                      <a:gd name="connsiteY1" fmla="*/ 0 h 3412067"/>
                      <a:gd name="connsiteX2" fmla="*/ 2015067 w 2015067"/>
                      <a:gd name="connsiteY2" fmla="*/ 0 h 3412067"/>
                      <a:gd name="connsiteX3" fmla="*/ 1511300 w 2015067"/>
                      <a:gd name="connsiteY3" fmla="*/ 3412067 h 3412067"/>
                      <a:gd name="connsiteX4" fmla="*/ 0 w 2015067"/>
                      <a:gd name="connsiteY4" fmla="*/ 3412067 h 3412067"/>
                      <a:gd name="connsiteX0" fmla="*/ 0 w 2015067"/>
                      <a:gd name="connsiteY0" fmla="*/ 3412067 h 3412067"/>
                      <a:gd name="connsiteX1" fmla="*/ 503767 w 2015067"/>
                      <a:gd name="connsiteY1" fmla="*/ 0 h 3412067"/>
                      <a:gd name="connsiteX2" fmla="*/ 2015067 w 2015067"/>
                      <a:gd name="connsiteY2" fmla="*/ 0 h 3412067"/>
                      <a:gd name="connsiteX3" fmla="*/ 1934633 w 2015067"/>
                      <a:gd name="connsiteY3" fmla="*/ 3310467 h 3412067"/>
                      <a:gd name="connsiteX4" fmla="*/ 0 w 2015067"/>
                      <a:gd name="connsiteY4" fmla="*/ 3412067 h 3412067"/>
                      <a:gd name="connsiteX0" fmla="*/ 241300 w 1511300"/>
                      <a:gd name="connsiteY0" fmla="*/ 3386667 h 3386667"/>
                      <a:gd name="connsiteX1" fmla="*/ 0 w 1511300"/>
                      <a:gd name="connsiteY1" fmla="*/ 0 h 3386667"/>
                      <a:gd name="connsiteX2" fmla="*/ 1511300 w 1511300"/>
                      <a:gd name="connsiteY2" fmla="*/ 0 h 3386667"/>
                      <a:gd name="connsiteX3" fmla="*/ 1430866 w 1511300"/>
                      <a:gd name="connsiteY3" fmla="*/ 3310467 h 3386667"/>
                      <a:gd name="connsiteX4" fmla="*/ 241300 w 1511300"/>
                      <a:gd name="connsiteY4" fmla="*/ 3386667 h 3386667"/>
                      <a:gd name="connsiteX0" fmla="*/ 0 w 1515533"/>
                      <a:gd name="connsiteY0" fmla="*/ 3496733 h 3496733"/>
                      <a:gd name="connsiteX1" fmla="*/ 4233 w 1515533"/>
                      <a:gd name="connsiteY1" fmla="*/ 0 h 3496733"/>
                      <a:gd name="connsiteX2" fmla="*/ 1515533 w 1515533"/>
                      <a:gd name="connsiteY2" fmla="*/ 0 h 3496733"/>
                      <a:gd name="connsiteX3" fmla="*/ 1435099 w 1515533"/>
                      <a:gd name="connsiteY3" fmla="*/ 3310467 h 3496733"/>
                      <a:gd name="connsiteX4" fmla="*/ 0 w 1515533"/>
                      <a:gd name="connsiteY4" fmla="*/ 3496733 h 3496733"/>
                      <a:gd name="connsiteX0" fmla="*/ 0 w 1515533"/>
                      <a:gd name="connsiteY0" fmla="*/ 3496733 h 3496733"/>
                      <a:gd name="connsiteX1" fmla="*/ 165099 w 1515533"/>
                      <a:gd name="connsiteY1" fmla="*/ 499534 h 3496733"/>
                      <a:gd name="connsiteX2" fmla="*/ 1515533 w 1515533"/>
                      <a:gd name="connsiteY2" fmla="*/ 0 h 3496733"/>
                      <a:gd name="connsiteX3" fmla="*/ 1435099 w 1515533"/>
                      <a:gd name="connsiteY3" fmla="*/ 3310467 h 3496733"/>
                      <a:gd name="connsiteX4" fmla="*/ 0 w 1515533"/>
                      <a:gd name="connsiteY4" fmla="*/ 3496733 h 3496733"/>
                      <a:gd name="connsiteX0" fmla="*/ 0 w 1515533"/>
                      <a:gd name="connsiteY0" fmla="*/ 3496733 h 3496733"/>
                      <a:gd name="connsiteX1" fmla="*/ 4233 w 1515533"/>
                      <a:gd name="connsiteY1" fmla="*/ 237067 h 3496733"/>
                      <a:gd name="connsiteX2" fmla="*/ 1515533 w 1515533"/>
                      <a:gd name="connsiteY2" fmla="*/ 0 h 3496733"/>
                      <a:gd name="connsiteX3" fmla="*/ 1435099 w 1515533"/>
                      <a:gd name="connsiteY3" fmla="*/ 3310467 h 3496733"/>
                      <a:gd name="connsiteX4" fmla="*/ 0 w 1515533"/>
                      <a:gd name="connsiteY4" fmla="*/ 3496733 h 3496733"/>
                      <a:gd name="connsiteX0" fmla="*/ 0 w 1435099"/>
                      <a:gd name="connsiteY0" fmla="*/ 3259666 h 3259666"/>
                      <a:gd name="connsiteX1" fmla="*/ 4233 w 1435099"/>
                      <a:gd name="connsiteY1" fmla="*/ 0 h 3259666"/>
                      <a:gd name="connsiteX2" fmla="*/ 1185333 w 1435099"/>
                      <a:gd name="connsiteY2" fmla="*/ 135467 h 3259666"/>
                      <a:gd name="connsiteX3" fmla="*/ 1435099 w 1435099"/>
                      <a:gd name="connsiteY3" fmla="*/ 3073400 h 3259666"/>
                      <a:gd name="connsiteX4" fmla="*/ 0 w 1435099"/>
                      <a:gd name="connsiteY4" fmla="*/ 3259666 h 3259666"/>
                      <a:gd name="connsiteX0" fmla="*/ 0 w 1435099"/>
                      <a:gd name="connsiteY0" fmla="*/ 3403599 h 3403599"/>
                      <a:gd name="connsiteX1" fmla="*/ 4233 w 1435099"/>
                      <a:gd name="connsiteY1" fmla="*/ 143933 h 3403599"/>
                      <a:gd name="connsiteX2" fmla="*/ 1405467 w 1435099"/>
                      <a:gd name="connsiteY2" fmla="*/ 0 h 3403599"/>
                      <a:gd name="connsiteX3" fmla="*/ 1435099 w 1435099"/>
                      <a:gd name="connsiteY3" fmla="*/ 3217333 h 3403599"/>
                      <a:gd name="connsiteX4" fmla="*/ 0 w 1435099"/>
                      <a:gd name="connsiteY4" fmla="*/ 3403599 h 3403599"/>
                      <a:gd name="connsiteX0" fmla="*/ 0 w 1435099"/>
                      <a:gd name="connsiteY0" fmla="*/ 3268133 h 3268133"/>
                      <a:gd name="connsiteX1" fmla="*/ 4233 w 1435099"/>
                      <a:gd name="connsiteY1" fmla="*/ 8467 h 3268133"/>
                      <a:gd name="connsiteX2" fmla="*/ 1329267 w 1435099"/>
                      <a:gd name="connsiteY2" fmla="*/ 0 h 3268133"/>
                      <a:gd name="connsiteX3" fmla="*/ 1435099 w 1435099"/>
                      <a:gd name="connsiteY3" fmla="*/ 3081867 h 3268133"/>
                      <a:gd name="connsiteX4" fmla="*/ 0 w 1435099"/>
                      <a:gd name="connsiteY4" fmla="*/ 3268133 h 3268133"/>
                      <a:gd name="connsiteX0" fmla="*/ 0 w 1435100"/>
                      <a:gd name="connsiteY0" fmla="*/ 3450166 h 3450166"/>
                      <a:gd name="connsiteX1" fmla="*/ 4233 w 1435100"/>
                      <a:gd name="connsiteY1" fmla="*/ 190500 h 3450166"/>
                      <a:gd name="connsiteX2" fmla="*/ 1435100 w 1435100"/>
                      <a:gd name="connsiteY2" fmla="*/ 0 h 3450166"/>
                      <a:gd name="connsiteX3" fmla="*/ 1435099 w 1435100"/>
                      <a:gd name="connsiteY3" fmla="*/ 3263900 h 3450166"/>
                      <a:gd name="connsiteX4" fmla="*/ 0 w 1435100"/>
                      <a:gd name="connsiteY4" fmla="*/ 3450166 h 3450166"/>
                      <a:gd name="connsiteX0" fmla="*/ 0 w 1435100"/>
                      <a:gd name="connsiteY0" fmla="*/ 3450166 h 3450166"/>
                      <a:gd name="connsiteX1" fmla="*/ 71966 w 1435100"/>
                      <a:gd name="connsiteY1" fmla="*/ 309034 h 3450166"/>
                      <a:gd name="connsiteX2" fmla="*/ 1435100 w 1435100"/>
                      <a:gd name="connsiteY2" fmla="*/ 0 h 3450166"/>
                      <a:gd name="connsiteX3" fmla="*/ 1435099 w 1435100"/>
                      <a:gd name="connsiteY3" fmla="*/ 3263900 h 3450166"/>
                      <a:gd name="connsiteX4" fmla="*/ 0 w 1435100"/>
                      <a:gd name="connsiteY4" fmla="*/ 3450166 h 3450166"/>
                      <a:gd name="connsiteX0" fmla="*/ 0 w 1435100"/>
                      <a:gd name="connsiteY0" fmla="*/ 3450166 h 3450166"/>
                      <a:gd name="connsiteX1" fmla="*/ 0 w 1435100"/>
                      <a:gd name="connsiteY1" fmla="*/ 194734 h 3450166"/>
                      <a:gd name="connsiteX2" fmla="*/ 1435100 w 1435100"/>
                      <a:gd name="connsiteY2" fmla="*/ 0 h 3450166"/>
                      <a:gd name="connsiteX3" fmla="*/ 1435099 w 1435100"/>
                      <a:gd name="connsiteY3" fmla="*/ 3263900 h 3450166"/>
                      <a:gd name="connsiteX4" fmla="*/ 0 w 1435100"/>
                      <a:gd name="connsiteY4" fmla="*/ 3450166 h 3450166"/>
                      <a:gd name="connsiteX0" fmla="*/ 0 w 1435100"/>
                      <a:gd name="connsiteY0" fmla="*/ 3450166 h 3450166"/>
                      <a:gd name="connsiteX1" fmla="*/ 0 w 1435100"/>
                      <a:gd name="connsiteY1" fmla="*/ 194734 h 3450166"/>
                      <a:gd name="connsiteX2" fmla="*/ 1435100 w 1435100"/>
                      <a:gd name="connsiteY2" fmla="*/ 0 h 3450166"/>
                      <a:gd name="connsiteX3" fmla="*/ 1346199 w 1435100"/>
                      <a:gd name="connsiteY3" fmla="*/ 3128433 h 3450166"/>
                      <a:gd name="connsiteX4" fmla="*/ 0 w 1435100"/>
                      <a:gd name="connsiteY4" fmla="*/ 3450166 h 3450166"/>
                      <a:gd name="connsiteX0" fmla="*/ 0 w 1435100"/>
                      <a:gd name="connsiteY0" fmla="*/ 3450166 h 3450166"/>
                      <a:gd name="connsiteX1" fmla="*/ 0 w 1435100"/>
                      <a:gd name="connsiteY1" fmla="*/ 194734 h 3450166"/>
                      <a:gd name="connsiteX2" fmla="*/ 1435100 w 1435100"/>
                      <a:gd name="connsiteY2" fmla="*/ 0 h 3450166"/>
                      <a:gd name="connsiteX3" fmla="*/ 1435099 w 1435100"/>
                      <a:gd name="connsiteY3" fmla="*/ 3255433 h 3450166"/>
                      <a:gd name="connsiteX4" fmla="*/ 0 w 1435100"/>
                      <a:gd name="connsiteY4" fmla="*/ 3450166 h 3450166"/>
                      <a:gd name="connsiteX0" fmla="*/ 118533 w 1435100"/>
                      <a:gd name="connsiteY0" fmla="*/ 3314699 h 3314699"/>
                      <a:gd name="connsiteX1" fmla="*/ 0 w 1435100"/>
                      <a:gd name="connsiteY1" fmla="*/ 194734 h 3314699"/>
                      <a:gd name="connsiteX2" fmla="*/ 1435100 w 1435100"/>
                      <a:gd name="connsiteY2" fmla="*/ 0 h 3314699"/>
                      <a:gd name="connsiteX3" fmla="*/ 1435099 w 1435100"/>
                      <a:gd name="connsiteY3" fmla="*/ 3255433 h 3314699"/>
                      <a:gd name="connsiteX4" fmla="*/ 118533 w 1435100"/>
                      <a:gd name="connsiteY4" fmla="*/ 3314699 h 3314699"/>
                      <a:gd name="connsiteX0" fmla="*/ 0 w 1435100"/>
                      <a:gd name="connsiteY0" fmla="*/ 3437466 h 3437466"/>
                      <a:gd name="connsiteX1" fmla="*/ 0 w 1435100"/>
                      <a:gd name="connsiteY1" fmla="*/ 194734 h 3437466"/>
                      <a:gd name="connsiteX2" fmla="*/ 1435100 w 1435100"/>
                      <a:gd name="connsiteY2" fmla="*/ 0 h 3437466"/>
                      <a:gd name="connsiteX3" fmla="*/ 1435099 w 1435100"/>
                      <a:gd name="connsiteY3" fmla="*/ 3255433 h 3437466"/>
                      <a:gd name="connsiteX4" fmla="*/ 0 w 1435100"/>
                      <a:gd name="connsiteY4" fmla="*/ 3437466 h 343746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435100" h="3437466">
                        <a:moveTo>
                          <a:pt x="0" y="3437466"/>
                        </a:moveTo>
                        <a:lnTo>
                          <a:pt x="0" y="194734"/>
                        </a:lnTo>
                        <a:lnTo>
                          <a:pt x="1435100" y="0"/>
                        </a:lnTo>
                        <a:cubicBezTo>
                          <a:pt x="1435100" y="1087967"/>
                          <a:pt x="1435099" y="2167466"/>
                          <a:pt x="1435099" y="3255433"/>
                        </a:cubicBezTo>
                        <a:lnTo>
                          <a:pt x="0" y="3437466"/>
                        </a:lnTo>
                        <a:close/>
                      </a:path>
                    </a:pathLst>
                  </a:custGeom>
                  <a:solidFill>
                    <a:srgbClr val="A4ABB1"/>
                  </a:solidFill>
                  <a:ln w="12700" cap="flat" cmpd="sng" algn="ctr">
                    <a:solidFill>
                      <a:srgbClr val="0079C1"/>
                    </a:solidFill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algn="ctr" defTabSz="685800">
                      <a:defRPr/>
                    </a:pPr>
                    <a:endParaRPr lang="en-US" sz="1350" kern="0">
                      <a:solidFill>
                        <a:sysClr val="window" lastClr="FFFFFF"/>
                      </a:solidFill>
                      <a:latin typeface="Arial"/>
                    </a:endParaRPr>
                  </a:p>
                </p:txBody>
              </p:sp>
            </p:grpSp>
            <p:grpSp>
              <p:nvGrpSpPr>
                <p:cNvPr id="154" name="Group 153">
                  <a:extLst>
                    <a:ext uri="{FF2B5EF4-FFF2-40B4-BE49-F238E27FC236}">
                      <a16:creationId xmlns:a16="http://schemas.microsoft.com/office/drawing/2014/main" id="{D2467785-DCD1-AA4C-9727-CDDB0A60AF88}"/>
                    </a:ext>
                  </a:extLst>
                </p:cNvPr>
                <p:cNvGrpSpPr/>
                <p:nvPr/>
              </p:nvGrpSpPr>
              <p:grpSpPr>
                <a:xfrm>
                  <a:off x="2271645" y="2041971"/>
                  <a:ext cx="714156" cy="1016382"/>
                  <a:chOff x="7089187" y="2349856"/>
                  <a:chExt cx="714156" cy="1016382"/>
                </a:xfrm>
              </p:grpSpPr>
              <p:sp>
                <p:nvSpPr>
                  <p:cNvPr id="156" name="TextBox 155">
                    <a:extLst>
                      <a:ext uri="{FF2B5EF4-FFF2-40B4-BE49-F238E27FC236}">
                        <a16:creationId xmlns:a16="http://schemas.microsoft.com/office/drawing/2014/main" id="{F20B7A12-A0DA-E648-8F86-18EA0A3CCB50}"/>
                      </a:ext>
                    </a:extLst>
                  </p:cNvPr>
                  <p:cNvSpPr txBox="1"/>
                  <p:nvPr/>
                </p:nvSpPr>
                <p:spPr>
                  <a:xfrm rot="5400000">
                    <a:off x="6804707" y="2773982"/>
                    <a:ext cx="876736" cy="307776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wrap="none" rtlCol="0">
                    <a:spAutoFit/>
                  </a:bodyPr>
                  <a:lstStyle/>
                  <a:p>
                    <a:pPr defTabSz="685800">
                      <a:defRPr/>
                    </a:pPr>
                    <a:r>
                      <a:rPr lang="en-US" sz="900" b="1" kern="0" dirty="0">
                        <a:solidFill>
                          <a:srgbClr val="000C14"/>
                        </a:solidFill>
                        <a:latin typeface="Calibri"/>
                      </a:rPr>
                      <a:t>Electricity</a:t>
                    </a:r>
                  </a:p>
                </p:txBody>
              </p:sp>
              <p:sp>
                <p:nvSpPr>
                  <p:cNvPr id="157" name="TextBox 156">
                    <a:extLst>
                      <a:ext uri="{FF2B5EF4-FFF2-40B4-BE49-F238E27FC236}">
                        <a16:creationId xmlns:a16="http://schemas.microsoft.com/office/drawing/2014/main" id="{FABB9C76-EB61-2142-B150-69ED54E9DD49}"/>
                      </a:ext>
                    </a:extLst>
                  </p:cNvPr>
                  <p:cNvSpPr txBox="1"/>
                  <p:nvPr/>
                </p:nvSpPr>
                <p:spPr>
                  <a:xfrm rot="5400000">
                    <a:off x="7204539" y="2503057"/>
                    <a:ext cx="483467" cy="307776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wrap="none" rtlCol="0">
                    <a:spAutoFit/>
                  </a:bodyPr>
                  <a:lstStyle/>
                  <a:p>
                    <a:pPr defTabSz="685800">
                      <a:defRPr/>
                    </a:pPr>
                    <a:r>
                      <a:rPr lang="en-US" sz="900" b="1" kern="0" dirty="0">
                        <a:solidFill>
                          <a:srgbClr val="000C14"/>
                        </a:solidFill>
                        <a:latin typeface="Calibri"/>
                      </a:rPr>
                      <a:t>Gas</a:t>
                    </a:r>
                  </a:p>
                </p:txBody>
              </p:sp>
              <p:sp>
                <p:nvSpPr>
                  <p:cNvPr id="158" name="TextBox 157">
                    <a:extLst>
                      <a:ext uri="{FF2B5EF4-FFF2-40B4-BE49-F238E27FC236}">
                        <a16:creationId xmlns:a16="http://schemas.microsoft.com/office/drawing/2014/main" id="{E25C8DE3-7D7F-0642-960F-ED907D88A5C9}"/>
                      </a:ext>
                    </a:extLst>
                  </p:cNvPr>
                  <p:cNvSpPr txBox="1"/>
                  <p:nvPr/>
                </p:nvSpPr>
                <p:spPr>
                  <a:xfrm rot="5400000">
                    <a:off x="7325435" y="2519988"/>
                    <a:ext cx="648040" cy="307776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wrap="none" rtlCol="0">
                    <a:spAutoFit/>
                  </a:bodyPr>
                  <a:lstStyle/>
                  <a:p>
                    <a:pPr defTabSz="685800">
                      <a:defRPr/>
                    </a:pPr>
                    <a:r>
                      <a:rPr lang="en-US" sz="900" b="1" kern="0" dirty="0">
                        <a:solidFill>
                          <a:srgbClr val="000C14"/>
                        </a:solidFill>
                        <a:latin typeface="Calibri"/>
                      </a:rPr>
                      <a:t>Water</a:t>
                    </a:r>
                  </a:p>
                </p:txBody>
              </p:sp>
            </p:grpSp>
            <p:pic>
              <p:nvPicPr>
                <p:cNvPr id="155" name="Picture 154" descr="layout.png">
                  <a:extLst>
                    <a:ext uri="{FF2B5EF4-FFF2-40B4-BE49-F238E27FC236}">
                      <a16:creationId xmlns:a16="http://schemas.microsoft.com/office/drawing/2014/main" id="{DBF85B66-89DF-F64D-8B3D-8E660D7A3AF0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2">
                  <a:clrChange>
                    <a:clrFrom>
                      <a:srgbClr val="FFFFFF"/>
                    </a:clrFrom>
                    <a:clrTo>
                      <a:srgbClr val="FFFFFF">
                        <a:alpha val="0"/>
                      </a:srgbClr>
                    </a:clrTo>
                  </a:clrChange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15508" t="13984" r="12407" b="8969"/>
                <a:stretch/>
              </p:blipFill>
              <p:spPr>
                <a:xfrm>
                  <a:off x="1090294" y="2219035"/>
                  <a:ext cx="1435608" cy="1492722"/>
                </a:xfrm>
                <a:prstGeom prst="rect">
                  <a:avLst/>
                </a:prstGeom>
                <a:scene3d>
                  <a:camera prst="isometricOffAxis2Left"/>
                  <a:lightRig rig="threePt" dir="t"/>
                </a:scene3d>
              </p:spPr>
            </p:pic>
          </p:grpSp>
        </p:grpSp>
        <p:sp>
          <p:nvSpPr>
            <p:cNvPr id="74" name="Cube 73">
              <a:extLst>
                <a:ext uri="{FF2B5EF4-FFF2-40B4-BE49-F238E27FC236}">
                  <a16:creationId xmlns:a16="http://schemas.microsoft.com/office/drawing/2014/main" id="{223E0822-55A7-F14C-8740-C92B4DC28871}"/>
                </a:ext>
              </a:extLst>
            </p:cNvPr>
            <p:cNvSpPr/>
            <p:nvPr/>
          </p:nvSpPr>
          <p:spPr>
            <a:xfrm>
              <a:off x="6041047" y="2552283"/>
              <a:ext cx="845699" cy="498756"/>
            </a:xfrm>
            <a:prstGeom prst="cube">
              <a:avLst>
                <a:gd name="adj" fmla="val 23797"/>
              </a:avLst>
            </a:prstGeom>
            <a:solidFill>
              <a:srgbClr val="F37E27">
                <a:alpha val="90000"/>
              </a:srgbClr>
            </a:solidFill>
            <a:ln w="9525" cap="flat" cmpd="sng" algn="ctr">
              <a:noFill/>
              <a:prstDash val="solid"/>
            </a:ln>
            <a:effectLst/>
            <a:scene3d>
              <a:camera prst="obliqueTopLeft">
                <a:rot lat="0" lon="2100000" rev="0"/>
              </a:camera>
              <a:lightRig rig="threePt" dir="t">
                <a:rot lat="0" lon="0" rev="0"/>
              </a:lightRig>
            </a:scene3d>
            <a:sp3d/>
          </p:spPr>
          <p:txBody>
            <a:bodyPr rtlCol="0" anchor="ctr"/>
            <a:lstStyle/>
            <a:p>
              <a:pPr algn="ctr" defTabSz="685800">
                <a:defRPr/>
              </a:pPr>
              <a:endParaRPr lang="en-US" sz="1350" kern="0" dirty="0">
                <a:solidFill>
                  <a:sysClr val="window" lastClr="FFFFFF"/>
                </a:solidFill>
                <a:latin typeface="Arial"/>
              </a:endParaRPr>
            </a:p>
          </p:txBody>
        </p:sp>
        <p:grpSp>
          <p:nvGrpSpPr>
            <p:cNvPr id="75" name="Group 74">
              <a:extLst>
                <a:ext uri="{FF2B5EF4-FFF2-40B4-BE49-F238E27FC236}">
                  <a16:creationId xmlns:a16="http://schemas.microsoft.com/office/drawing/2014/main" id="{18A86954-0F48-4D48-9137-D7EEE9F8F0D7}"/>
                </a:ext>
              </a:extLst>
            </p:cNvPr>
            <p:cNvGrpSpPr/>
            <p:nvPr/>
          </p:nvGrpSpPr>
          <p:grpSpPr>
            <a:xfrm>
              <a:off x="5808243" y="1631859"/>
              <a:ext cx="1500931" cy="1308175"/>
              <a:chOff x="1082977" y="3883928"/>
              <a:chExt cx="2511093" cy="2188608"/>
            </a:xfrm>
          </p:grpSpPr>
          <p:sp>
            <p:nvSpPr>
              <p:cNvPr id="130" name="Parallelogram 70">
                <a:extLst>
                  <a:ext uri="{FF2B5EF4-FFF2-40B4-BE49-F238E27FC236}">
                    <a16:creationId xmlns:a16="http://schemas.microsoft.com/office/drawing/2014/main" id="{5EA1A917-1C14-7543-A3DC-993FCE4D6318}"/>
                  </a:ext>
                </a:extLst>
              </p:cNvPr>
              <p:cNvSpPr/>
              <p:nvPr/>
            </p:nvSpPr>
            <p:spPr>
              <a:xfrm flipH="1">
                <a:off x="2109481" y="3883928"/>
                <a:ext cx="1435100" cy="1963805"/>
              </a:xfrm>
              <a:custGeom>
                <a:avLst/>
                <a:gdLst>
                  <a:gd name="connsiteX0" fmla="*/ 0 w 2015067"/>
                  <a:gd name="connsiteY0" fmla="*/ 3412067 h 3412067"/>
                  <a:gd name="connsiteX1" fmla="*/ 503767 w 2015067"/>
                  <a:gd name="connsiteY1" fmla="*/ 0 h 3412067"/>
                  <a:gd name="connsiteX2" fmla="*/ 2015067 w 2015067"/>
                  <a:gd name="connsiteY2" fmla="*/ 0 h 3412067"/>
                  <a:gd name="connsiteX3" fmla="*/ 1511300 w 2015067"/>
                  <a:gd name="connsiteY3" fmla="*/ 3412067 h 3412067"/>
                  <a:gd name="connsiteX4" fmla="*/ 0 w 2015067"/>
                  <a:gd name="connsiteY4" fmla="*/ 3412067 h 3412067"/>
                  <a:gd name="connsiteX0" fmla="*/ 0 w 2015067"/>
                  <a:gd name="connsiteY0" fmla="*/ 3412067 h 3412067"/>
                  <a:gd name="connsiteX1" fmla="*/ 503767 w 2015067"/>
                  <a:gd name="connsiteY1" fmla="*/ 0 h 3412067"/>
                  <a:gd name="connsiteX2" fmla="*/ 2015067 w 2015067"/>
                  <a:gd name="connsiteY2" fmla="*/ 0 h 3412067"/>
                  <a:gd name="connsiteX3" fmla="*/ 1934633 w 2015067"/>
                  <a:gd name="connsiteY3" fmla="*/ 3310467 h 3412067"/>
                  <a:gd name="connsiteX4" fmla="*/ 0 w 2015067"/>
                  <a:gd name="connsiteY4" fmla="*/ 3412067 h 3412067"/>
                  <a:gd name="connsiteX0" fmla="*/ 241300 w 1511300"/>
                  <a:gd name="connsiteY0" fmla="*/ 3386667 h 3386667"/>
                  <a:gd name="connsiteX1" fmla="*/ 0 w 1511300"/>
                  <a:gd name="connsiteY1" fmla="*/ 0 h 3386667"/>
                  <a:gd name="connsiteX2" fmla="*/ 1511300 w 1511300"/>
                  <a:gd name="connsiteY2" fmla="*/ 0 h 3386667"/>
                  <a:gd name="connsiteX3" fmla="*/ 1430866 w 1511300"/>
                  <a:gd name="connsiteY3" fmla="*/ 3310467 h 3386667"/>
                  <a:gd name="connsiteX4" fmla="*/ 241300 w 1511300"/>
                  <a:gd name="connsiteY4" fmla="*/ 3386667 h 3386667"/>
                  <a:gd name="connsiteX0" fmla="*/ 0 w 1515533"/>
                  <a:gd name="connsiteY0" fmla="*/ 3496733 h 3496733"/>
                  <a:gd name="connsiteX1" fmla="*/ 4233 w 1515533"/>
                  <a:gd name="connsiteY1" fmla="*/ 0 h 3496733"/>
                  <a:gd name="connsiteX2" fmla="*/ 1515533 w 1515533"/>
                  <a:gd name="connsiteY2" fmla="*/ 0 h 3496733"/>
                  <a:gd name="connsiteX3" fmla="*/ 1435099 w 1515533"/>
                  <a:gd name="connsiteY3" fmla="*/ 3310467 h 3496733"/>
                  <a:gd name="connsiteX4" fmla="*/ 0 w 1515533"/>
                  <a:gd name="connsiteY4" fmla="*/ 3496733 h 3496733"/>
                  <a:gd name="connsiteX0" fmla="*/ 0 w 1515533"/>
                  <a:gd name="connsiteY0" fmla="*/ 3496733 h 3496733"/>
                  <a:gd name="connsiteX1" fmla="*/ 165099 w 1515533"/>
                  <a:gd name="connsiteY1" fmla="*/ 499534 h 3496733"/>
                  <a:gd name="connsiteX2" fmla="*/ 1515533 w 1515533"/>
                  <a:gd name="connsiteY2" fmla="*/ 0 h 3496733"/>
                  <a:gd name="connsiteX3" fmla="*/ 1435099 w 1515533"/>
                  <a:gd name="connsiteY3" fmla="*/ 3310467 h 3496733"/>
                  <a:gd name="connsiteX4" fmla="*/ 0 w 1515533"/>
                  <a:gd name="connsiteY4" fmla="*/ 3496733 h 3496733"/>
                  <a:gd name="connsiteX0" fmla="*/ 0 w 1515533"/>
                  <a:gd name="connsiteY0" fmla="*/ 3496733 h 3496733"/>
                  <a:gd name="connsiteX1" fmla="*/ 4233 w 1515533"/>
                  <a:gd name="connsiteY1" fmla="*/ 237067 h 3496733"/>
                  <a:gd name="connsiteX2" fmla="*/ 1515533 w 1515533"/>
                  <a:gd name="connsiteY2" fmla="*/ 0 h 3496733"/>
                  <a:gd name="connsiteX3" fmla="*/ 1435099 w 1515533"/>
                  <a:gd name="connsiteY3" fmla="*/ 3310467 h 3496733"/>
                  <a:gd name="connsiteX4" fmla="*/ 0 w 1515533"/>
                  <a:gd name="connsiteY4" fmla="*/ 3496733 h 3496733"/>
                  <a:gd name="connsiteX0" fmla="*/ 0 w 1435099"/>
                  <a:gd name="connsiteY0" fmla="*/ 3259666 h 3259666"/>
                  <a:gd name="connsiteX1" fmla="*/ 4233 w 1435099"/>
                  <a:gd name="connsiteY1" fmla="*/ 0 h 3259666"/>
                  <a:gd name="connsiteX2" fmla="*/ 1185333 w 1435099"/>
                  <a:gd name="connsiteY2" fmla="*/ 135467 h 3259666"/>
                  <a:gd name="connsiteX3" fmla="*/ 1435099 w 1435099"/>
                  <a:gd name="connsiteY3" fmla="*/ 3073400 h 3259666"/>
                  <a:gd name="connsiteX4" fmla="*/ 0 w 1435099"/>
                  <a:gd name="connsiteY4" fmla="*/ 3259666 h 3259666"/>
                  <a:gd name="connsiteX0" fmla="*/ 0 w 1435099"/>
                  <a:gd name="connsiteY0" fmla="*/ 3403599 h 3403599"/>
                  <a:gd name="connsiteX1" fmla="*/ 4233 w 1435099"/>
                  <a:gd name="connsiteY1" fmla="*/ 143933 h 3403599"/>
                  <a:gd name="connsiteX2" fmla="*/ 1405467 w 1435099"/>
                  <a:gd name="connsiteY2" fmla="*/ 0 h 3403599"/>
                  <a:gd name="connsiteX3" fmla="*/ 1435099 w 1435099"/>
                  <a:gd name="connsiteY3" fmla="*/ 3217333 h 3403599"/>
                  <a:gd name="connsiteX4" fmla="*/ 0 w 1435099"/>
                  <a:gd name="connsiteY4" fmla="*/ 3403599 h 3403599"/>
                  <a:gd name="connsiteX0" fmla="*/ 0 w 1435099"/>
                  <a:gd name="connsiteY0" fmla="*/ 3268133 h 3268133"/>
                  <a:gd name="connsiteX1" fmla="*/ 4233 w 1435099"/>
                  <a:gd name="connsiteY1" fmla="*/ 8467 h 3268133"/>
                  <a:gd name="connsiteX2" fmla="*/ 1329267 w 1435099"/>
                  <a:gd name="connsiteY2" fmla="*/ 0 h 3268133"/>
                  <a:gd name="connsiteX3" fmla="*/ 1435099 w 1435099"/>
                  <a:gd name="connsiteY3" fmla="*/ 3081867 h 3268133"/>
                  <a:gd name="connsiteX4" fmla="*/ 0 w 1435099"/>
                  <a:gd name="connsiteY4" fmla="*/ 3268133 h 3268133"/>
                  <a:gd name="connsiteX0" fmla="*/ 0 w 1435100"/>
                  <a:gd name="connsiteY0" fmla="*/ 3450166 h 3450166"/>
                  <a:gd name="connsiteX1" fmla="*/ 4233 w 1435100"/>
                  <a:gd name="connsiteY1" fmla="*/ 190500 h 3450166"/>
                  <a:gd name="connsiteX2" fmla="*/ 1435100 w 1435100"/>
                  <a:gd name="connsiteY2" fmla="*/ 0 h 3450166"/>
                  <a:gd name="connsiteX3" fmla="*/ 1435099 w 1435100"/>
                  <a:gd name="connsiteY3" fmla="*/ 3263900 h 3450166"/>
                  <a:gd name="connsiteX4" fmla="*/ 0 w 1435100"/>
                  <a:gd name="connsiteY4" fmla="*/ 3450166 h 3450166"/>
                  <a:gd name="connsiteX0" fmla="*/ 0 w 1435100"/>
                  <a:gd name="connsiteY0" fmla="*/ 3450166 h 3450166"/>
                  <a:gd name="connsiteX1" fmla="*/ 71966 w 1435100"/>
                  <a:gd name="connsiteY1" fmla="*/ 309034 h 3450166"/>
                  <a:gd name="connsiteX2" fmla="*/ 1435100 w 1435100"/>
                  <a:gd name="connsiteY2" fmla="*/ 0 h 3450166"/>
                  <a:gd name="connsiteX3" fmla="*/ 1435099 w 1435100"/>
                  <a:gd name="connsiteY3" fmla="*/ 3263900 h 3450166"/>
                  <a:gd name="connsiteX4" fmla="*/ 0 w 1435100"/>
                  <a:gd name="connsiteY4" fmla="*/ 3450166 h 3450166"/>
                  <a:gd name="connsiteX0" fmla="*/ 0 w 1435100"/>
                  <a:gd name="connsiteY0" fmla="*/ 3450166 h 3450166"/>
                  <a:gd name="connsiteX1" fmla="*/ 0 w 1435100"/>
                  <a:gd name="connsiteY1" fmla="*/ 194734 h 3450166"/>
                  <a:gd name="connsiteX2" fmla="*/ 1435100 w 1435100"/>
                  <a:gd name="connsiteY2" fmla="*/ 0 h 3450166"/>
                  <a:gd name="connsiteX3" fmla="*/ 1435099 w 1435100"/>
                  <a:gd name="connsiteY3" fmla="*/ 3263900 h 3450166"/>
                  <a:gd name="connsiteX4" fmla="*/ 0 w 1435100"/>
                  <a:gd name="connsiteY4" fmla="*/ 3450166 h 3450166"/>
                  <a:gd name="connsiteX0" fmla="*/ 0 w 1435100"/>
                  <a:gd name="connsiteY0" fmla="*/ 3450166 h 3450166"/>
                  <a:gd name="connsiteX1" fmla="*/ 0 w 1435100"/>
                  <a:gd name="connsiteY1" fmla="*/ 194734 h 3450166"/>
                  <a:gd name="connsiteX2" fmla="*/ 1435100 w 1435100"/>
                  <a:gd name="connsiteY2" fmla="*/ 0 h 3450166"/>
                  <a:gd name="connsiteX3" fmla="*/ 1346199 w 1435100"/>
                  <a:gd name="connsiteY3" fmla="*/ 3128433 h 3450166"/>
                  <a:gd name="connsiteX4" fmla="*/ 0 w 1435100"/>
                  <a:gd name="connsiteY4" fmla="*/ 3450166 h 3450166"/>
                  <a:gd name="connsiteX0" fmla="*/ 0 w 1435100"/>
                  <a:gd name="connsiteY0" fmla="*/ 3450166 h 3450166"/>
                  <a:gd name="connsiteX1" fmla="*/ 0 w 1435100"/>
                  <a:gd name="connsiteY1" fmla="*/ 194734 h 3450166"/>
                  <a:gd name="connsiteX2" fmla="*/ 1435100 w 1435100"/>
                  <a:gd name="connsiteY2" fmla="*/ 0 h 3450166"/>
                  <a:gd name="connsiteX3" fmla="*/ 1435099 w 1435100"/>
                  <a:gd name="connsiteY3" fmla="*/ 3255433 h 3450166"/>
                  <a:gd name="connsiteX4" fmla="*/ 0 w 1435100"/>
                  <a:gd name="connsiteY4" fmla="*/ 3450166 h 3450166"/>
                  <a:gd name="connsiteX0" fmla="*/ 118533 w 1435100"/>
                  <a:gd name="connsiteY0" fmla="*/ 3314699 h 3314699"/>
                  <a:gd name="connsiteX1" fmla="*/ 0 w 1435100"/>
                  <a:gd name="connsiteY1" fmla="*/ 194734 h 3314699"/>
                  <a:gd name="connsiteX2" fmla="*/ 1435100 w 1435100"/>
                  <a:gd name="connsiteY2" fmla="*/ 0 h 3314699"/>
                  <a:gd name="connsiteX3" fmla="*/ 1435099 w 1435100"/>
                  <a:gd name="connsiteY3" fmla="*/ 3255433 h 3314699"/>
                  <a:gd name="connsiteX4" fmla="*/ 118533 w 1435100"/>
                  <a:gd name="connsiteY4" fmla="*/ 3314699 h 3314699"/>
                  <a:gd name="connsiteX0" fmla="*/ 0 w 1435100"/>
                  <a:gd name="connsiteY0" fmla="*/ 3437466 h 3437466"/>
                  <a:gd name="connsiteX1" fmla="*/ 0 w 1435100"/>
                  <a:gd name="connsiteY1" fmla="*/ 194734 h 3437466"/>
                  <a:gd name="connsiteX2" fmla="*/ 1435100 w 1435100"/>
                  <a:gd name="connsiteY2" fmla="*/ 0 h 3437466"/>
                  <a:gd name="connsiteX3" fmla="*/ 1435099 w 1435100"/>
                  <a:gd name="connsiteY3" fmla="*/ 3255433 h 3437466"/>
                  <a:gd name="connsiteX4" fmla="*/ 0 w 1435100"/>
                  <a:gd name="connsiteY4" fmla="*/ 3437466 h 34374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35100" h="3437466">
                    <a:moveTo>
                      <a:pt x="0" y="3437466"/>
                    </a:moveTo>
                    <a:lnTo>
                      <a:pt x="0" y="194734"/>
                    </a:lnTo>
                    <a:lnTo>
                      <a:pt x="1435100" y="0"/>
                    </a:lnTo>
                    <a:cubicBezTo>
                      <a:pt x="1435100" y="1087967"/>
                      <a:pt x="1435099" y="2167466"/>
                      <a:pt x="1435099" y="3255433"/>
                    </a:cubicBezTo>
                    <a:lnTo>
                      <a:pt x="0" y="3437466"/>
                    </a:lnTo>
                    <a:close/>
                  </a:path>
                </a:pathLst>
              </a:custGeom>
              <a:solidFill>
                <a:srgbClr val="A4ABB1"/>
              </a:solidFill>
              <a:ln w="12700" cap="flat" cmpd="sng" algn="ctr">
                <a:solidFill>
                  <a:srgbClr val="0079C1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685800">
                  <a:defRPr/>
                </a:pPr>
                <a:endParaRPr lang="en-US" sz="1350" kern="0">
                  <a:solidFill>
                    <a:sysClr val="window" lastClr="FFFFFF"/>
                  </a:solidFill>
                  <a:latin typeface="Arial"/>
                </a:endParaRPr>
              </a:p>
            </p:txBody>
          </p:sp>
          <p:sp>
            <p:nvSpPr>
              <p:cNvPr id="131" name="TextBox 130">
                <a:extLst>
                  <a:ext uri="{FF2B5EF4-FFF2-40B4-BE49-F238E27FC236}">
                    <a16:creationId xmlns:a16="http://schemas.microsoft.com/office/drawing/2014/main" id="{351EA548-1752-B748-8826-E3C017FE9703}"/>
                  </a:ext>
                </a:extLst>
              </p:cNvPr>
              <p:cNvSpPr txBox="1"/>
              <p:nvPr/>
            </p:nvSpPr>
            <p:spPr>
              <a:xfrm rot="5400000">
                <a:off x="2938762" y="4237393"/>
                <a:ext cx="1002839" cy="30777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rtlCol="0">
                <a:spAutoFit/>
              </a:bodyPr>
              <a:lstStyle/>
              <a:p>
                <a:pPr defTabSz="685800">
                  <a:defRPr/>
                </a:pPr>
                <a:r>
                  <a:rPr lang="en-US" sz="900" b="1" kern="0" dirty="0">
                    <a:solidFill>
                      <a:srgbClr val="000C14"/>
                    </a:solidFill>
                    <a:latin typeface="Calibri"/>
                  </a:rPr>
                  <a:t>Liquid Fuels</a:t>
                </a:r>
              </a:p>
            </p:txBody>
          </p:sp>
          <p:sp>
            <p:nvSpPr>
              <p:cNvPr id="132" name="Parallelogram 70">
                <a:extLst>
                  <a:ext uri="{FF2B5EF4-FFF2-40B4-BE49-F238E27FC236}">
                    <a16:creationId xmlns:a16="http://schemas.microsoft.com/office/drawing/2014/main" id="{EAB89424-1B29-C947-B197-3AA24FBEDB34}"/>
                  </a:ext>
                </a:extLst>
              </p:cNvPr>
              <p:cNvSpPr/>
              <p:nvPr/>
            </p:nvSpPr>
            <p:spPr>
              <a:xfrm flipH="1">
                <a:off x="1914109" y="3932768"/>
                <a:ext cx="1435100" cy="1963805"/>
              </a:xfrm>
              <a:custGeom>
                <a:avLst/>
                <a:gdLst>
                  <a:gd name="connsiteX0" fmla="*/ 0 w 2015067"/>
                  <a:gd name="connsiteY0" fmla="*/ 3412067 h 3412067"/>
                  <a:gd name="connsiteX1" fmla="*/ 503767 w 2015067"/>
                  <a:gd name="connsiteY1" fmla="*/ 0 h 3412067"/>
                  <a:gd name="connsiteX2" fmla="*/ 2015067 w 2015067"/>
                  <a:gd name="connsiteY2" fmla="*/ 0 h 3412067"/>
                  <a:gd name="connsiteX3" fmla="*/ 1511300 w 2015067"/>
                  <a:gd name="connsiteY3" fmla="*/ 3412067 h 3412067"/>
                  <a:gd name="connsiteX4" fmla="*/ 0 w 2015067"/>
                  <a:gd name="connsiteY4" fmla="*/ 3412067 h 3412067"/>
                  <a:gd name="connsiteX0" fmla="*/ 0 w 2015067"/>
                  <a:gd name="connsiteY0" fmla="*/ 3412067 h 3412067"/>
                  <a:gd name="connsiteX1" fmla="*/ 503767 w 2015067"/>
                  <a:gd name="connsiteY1" fmla="*/ 0 h 3412067"/>
                  <a:gd name="connsiteX2" fmla="*/ 2015067 w 2015067"/>
                  <a:gd name="connsiteY2" fmla="*/ 0 h 3412067"/>
                  <a:gd name="connsiteX3" fmla="*/ 1934633 w 2015067"/>
                  <a:gd name="connsiteY3" fmla="*/ 3310467 h 3412067"/>
                  <a:gd name="connsiteX4" fmla="*/ 0 w 2015067"/>
                  <a:gd name="connsiteY4" fmla="*/ 3412067 h 3412067"/>
                  <a:gd name="connsiteX0" fmla="*/ 241300 w 1511300"/>
                  <a:gd name="connsiteY0" fmla="*/ 3386667 h 3386667"/>
                  <a:gd name="connsiteX1" fmla="*/ 0 w 1511300"/>
                  <a:gd name="connsiteY1" fmla="*/ 0 h 3386667"/>
                  <a:gd name="connsiteX2" fmla="*/ 1511300 w 1511300"/>
                  <a:gd name="connsiteY2" fmla="*/ 0 h 3386667"/>
                  <a:gd name="connsiteX3" fmla="*/ 1430866 w 1511300"/>
                  <a:gd name="connsiteY3" fmla="*/ 3310467 h 3386667"/>
                  <a:gd name="connsiteX4" fmla="*/ 241300 w 1511300"/>
                  <a:gd name="connsiteY4" fmla="*/ 3386667 h 3386667"/>
                  <a:gd name="connsiteX0" fmla="*/ 0 w 1515533"/>
                  <a:gd name="connsiteY0" fmla="*/ 3496733 h 3496733"/>
                  <a:gd name="connsiteX1" fmla="*/ 4233 w 1515533"/>
                  <a:gd name="connsiteY1" fmla="*/ 0 h 3496733"/>
                  <a:gd name="connsiteX2" fmla="*/ 1515533 w 1515533"/>
                  <a:gd name="connsiteY2" fmla="*/ 0 h 3496733"/>
                  <a:gd name="connsiteX3" fmla="*/ 1435099 w 1515533"/>
                  <a:gd name="connsiteY3" fmla="*/ 3310467 h 3496733"/>
                  <a:gd name="connsiteX4" fmla="*/ 0 w 1515533"/>
                  <a:gd name="connsiteY4" fmla="*/ 3496733 h 3496733"/>
                  <a:gd name="connsiteX0" fmla="*/ 0 w 1515533"/>
                  <a:gd name="connsiteY0" fmla="*/ 3496733 h 3496733"/>
                  <a:gd name="connsiteX1" fmla="*/ 165099 w 1515533"/>
                  <a:gd name="connsiteY1" fmla="*/ 499534 h 3496733"/>
                  <a:gd name="connsiteX2" fmla="*/ 1515533 w 1515533"/>
                  <a:gd name="connsiteY2" fmla="*/ 0 h 3496733"/>
                  <a:gd name="connsiteX3" fmla="*/ 1435099 w 1515533"/>
                  <a:gd name="connsiteY3" fmla="*/ 3310467 h 3496733"/>
                  <a:gd name="connsiteX4" fmla="*/ 0 w 1515533"/>
                  <a:gd name="connsiteY4" fmla="*/ 3496733 h 3496733"/>
                  <a:gd name="connsiteX0" fmla="*/ 0 w 1515533"/>
                  <a:gd name="connsiteY0" fmla="*/ 3496733 h 3496733"/>
                  <a:gd name="connsiteX1" fmla="*/ 4233 w 1515533"/>
                  <a:gd name="connsiteY1" fmla="*/ 237067 h 3496733"/>
                  <a:gd name="connsiteX2" fmla="*/ 1515533 w 1515533"/>
                  <a:gd name="connsiteY2" fmla="*/ 0 h 3496733"/>
                  <a:gd name="connsiteX3" fmla="*/ 1435099 w 1515533"/>
                  <a:gd name="connsiteY3" fmla="*/ 3310467 h 3496733"/>
                  <a:gd name="connsiteX4" fmla="*/ 0 w 1515533"/>
                  <a:gd name="connsiteY4" fmla="*/ 3496733 h 3496733"/>
                  <a:gd name="connsiteX0" fmla="*/ 0 w 1435099"/>
                  <a:gd name="connsiteY0" fmla="*/ 3259666 h 3259666"/>
                  <a:gd name="connsiteX1" fmla="*/ 4233 w 1435099"/>
                  <a:gd name="connsiteY1" fmla="*/ 0 h 3259666"/>
                  <a:gd name="connsiteX2" fmla="*/ 1185333 w 1435099"/>
                  <a:gd name="connsiteY2" fmla="*/ 135467 h 3259666"/>
                  <a:gd name="connsiteX3" fmla="*/ 1435099 w 1435099"/>
                  <a:gd name="connsiteY3" fmla="*/ 3073400 h 3259666"/>
                  <a:gd name="connsiteX4" fmla="*/ 0 w 1435099"/>
                  <a:gd name="connsiteY4" fmla="*/ 3259666 h 3259666"/>
                  <a:gd name="connsiteX0" fmla="*/ 0 w 1435099"/>
                  <a:gd name="connsiteY0" fmla="*/ 3403599 h 3403599"/>
                  <a:gd name="connsiteX1" fmla="*/ 4233 w 1435099"/>
                  <a:gd name="connsiteY1" fmla="*/ 143933 h 3403599"/>
                  <a:gd name="connsiteX2" fmla="*/ 1405467 w 1435099"/>
                  <a:gd name="connsiteY2" fmla="*/ 0 h 3403599"/>
                  <a:gd name="connsiteX3" fmla="*/ 1435099 w 1435099"/>
                  <a:gd name="connsiteY3" fmla="*/ 3217333 h 3403599"/>
                  <a:gd name="connsiteX4" fmla="*/ 0 w 1435099"/>
                  <a:gd name="connsiteY4" fmla="*/ 3403599 h 3403599"/>
                  <a:gd name="connsiteX0" fmla="*/ 0 w 1435099"/>
                  <a:gd name="connsiteY0" fmla="*/ 3268133 h 3268133"/>
                  <a:gd name="connsiteX1" fmla="*/ 4233 w 1435099"/>
                  <a:gd name="connsiteY1" fmla="*/ 8467 h 3268133"/>
                  <a:gd name="connsiteX2" fmla="*/ 1329267 w 1435099"/>
                  <a:gd name="connsiteY2" fmla="*/ 0 h 3268133"/>
                  <a:gd name="connsiteX3" fmla="*/ 1435099 w 1435099"/>
                  <a:gd name="connsiteY3" fmla="*/ 3081867 h 3268133"/>
                  <a:gd name="connsiteX4" fmla="*/ 0 w 1435099"/>
                  <a:gd name="connsiteY4" fmla="*/ 3268133 h 3268133"/>
                  <a:gd name="connsiteX0" fmla="*/ 0 w 1435100"/>
                  <a:gd name="connsiteY0" fmla="*/ 3450166 h 3450166"/>
                  <a:gd name="connsiteX1" fmla="*/ 4233 w 1435100"/>
                  <a:gd name="connsiteY1" fmla="*/ 190500 h 3450166"/>
                  <a:gd name="connsiteX2" fmla="*/ 1435100 w 1435100"/>
                  <a:gd name="connsiteY2" fmla="*/ 0 h 3450166"/>
                  <a:gd name="connsiteX3" fmla="*/ 1435099 w 1435100"/>
                  <a:gd name="connsiteY3" fmla="*/ 3263900 h 3450166"/>
                  <a:gd name="connsiteX4" fmla="*/ 0 w 1435100"/>
                  <a:gd name="connsiteY4" fmla="*/ 3450166 h 3450166"/>
                  <a:gd name="connsiteX0" fmla="*/ 0 w 1435100"/>
                  <a:gd name="connsiteY0" fmla="*/ 3450166 h 3450166"/>
                  <a:gd name="connsiteX1" fmla="*/ 71966 w 1435100"/>
                  <a:gd name="connsiteY1" fmla="*/ 309034 h 3450166"/>
                  <a:gd name="connsiteX2" fmla="*/ 1435100 w 1435100"/>
                  <a:gd name="connsiteY2" fmla="*/ 0 h 3450166"/>
                  <a:gd name="connsiteX3" fmla="*/ 1435099 w 1435100"/>
                  <a:gd name="connsiteY3" fmla="*/ 3263900 h 3450166"/>
                  <a:gd name="connsiteX4" fmla="*/ 0 w 1435100"/>
                  <a:gd name="connsiteY4" fmla="*/ 3450166 h 3450166"/>
                  <a:gd name="connsiteX0" fmla="*/ 0 w 1435100"/>
                  <a:gd name="connsiteY0" fmla="*/ 3450166 h 3450166"/>
                  <a:gd name="connsiteX1" fmla="*/ 0 w 1435100"/>
                  <a:gd name="connsiteY1" fmla="*/ 194734 h 3450166"/>
                  <a:gd name="connsiteX2" fmla="*/ 1435100 w 1435100"/>
                  <a:gd name="connsiteY2" fmla="*/ 0 h 3450166"/>
                  <a:gd name="connsiteX3" fmla="*/ 1435099 w 1435100"/>
                  <a:gd name="connsiteY3" fmla="*/ 3263900 h 3450166"/>
                  <a:gd name="connsiteX4" fmla="*/ 0 w 1435100"/>
                  <a:gd name="connsiteY4" fmla="*/ 3450166 h 3450166"/>
                  <a:gd name="connsiteX0" fmla="*/ 0 w 1435100"/>
                  <a:gd name="connsiteY0" fmla="*/ 3450166 h 3450166"/>
                  <a:gd name="connsiteX1" fmla="*/ 0 w 1435100"/>
                  <a:gd name="connsiteY1" fmla="*/ 194734 h 3450166"/>
                  <a:gd name="connsiteX2" fmla="*/ 1435100 w 1435100"/>
                  <a:gd name="connsiteY2" fmla="*/ 0 h 3450166"/>
                  <a:gd name="connsiteX3" fmla="*/ 1346199 w 1435100"/>
                  <a:gd name="connsiteY3" fmla="*/ 3128433 h 3450166"/>
                  <a:gd name="connsiteX4" fmla="*/ 0 w 1435100"/>
                  <a:gd name="connsiteY4" fmla="*/ 3450166 h 3450166"/>
                  <a:gd name="connsiteX0" fmla="*/ 0 w 1435100"/>
                  <a:gd name="connsiteY0" fmla="*/ 3450166 h 3450166"/>
                  <a:gd name="connsiteX1" fmla="*/ 0 w 1435100"/>
                  <a:gd name="connsiteY1" fmla="*/ 194734 h 3450166"/>
                  <a:gd name="connsiteX2" fmla="*/ 1435100 w 1435100"/>
                  <a:gd name="connsiteY2" fmla="*/ 0 h 3450166"/>
                  <a:gd name="connsiteX3" fmla="*/ 1435099 w 1435100"/>
                  <a:gd name="connsiteY3" fmla="*/ 3255433 h 3450166"/>
                  <a:gd name="connsiteX4" fmla="*/ 0 w 1435100"/>
                  <a:gd name="connsiteY4" fmla="*/ 3450166 h 3450166"/>
                  <a:gd name="connsiteX0" fmla="*/ 118533 w 1435100"/>
                  <a:gd name="connsiteY0" fmla="*/ 3314699 h 3314699"/>
                  <a:gd name="connsiteX1" fmla="*/ 0 w 1435100"/>
                  <a:gd name="connsiteY1" fmla="*/ 194734 h 3314699"/>
                  <a:gd name="connsiteX2" fmla="*/ 1435100 w 1435100"/>
                  <a:gd name="connsiteY2" fmla="*/ 0 h 3314699"/>
                  <a:gd name="connsiteX3" fmla="*/ 1435099 w 1435100"/>
                  <a:gd name="connsiteY3" fmla="*/ 3255433 h 3314699"/>
                  <a:gd name="connsiteX4" fmla="*/ 118533 w 1435100"/>
                  <a:gd name="connsiteY4" fmla="*/ 3314699 h 3314699"/>
                  <a:gd name="connsiteX0" fmla="*/ 0 w 1435100"/>
                  <a:gd name="connsiteY0" fmla="*/ 3437466 h 3437466"/>
                  <a:gd name="connsiteX1" fmla="*/ 0 w 1435100"/>
                  <a:gd name="connsiteY1" fmla="*/ 194734 h 3437466"/>
                  <a:gd name="connsiteX2" fmla="*/ 1435100 w 1435100"/>
                  <a:gd name="connsiteY2" fmla="*/ 0 h 3437466"/>
                  <a:gd name="connsiteX3" fmla="*/ 1435099 w 1435100"/>
                  <a:gd name="connsiteY3" fmla="*/ 3255433 h 3437466"/>
                  <a:gd name="connsiteX4" fmla="*/ 0 w 1435100"/>
                  <a:gd name="connsiteY4" fmla="*/ 3437466 h 34374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35100" h="3437466">
                    <a:moveTo>
                      <a:pt x="0" y="3437466"/>
                    </a:moveTo>
                    <a:lnTo>
                      <a:pt x="0" y="194734"/>
                    </a:lnTo>
                    <a:lnTo>
                      <a:pt x="1435100" y="0"/>
                    </a:lnTo>
                    <a:cubicBezTo>
                      <a:pt x="1435100" y="1087967"/>
                      <a:pt x="1435099" y="2167466"/>
                      <a:pt x="1435099" y="3255433"/>
                    </a:cubicBezTo>
                    <a:lnTo>
                      <a:pt x="0" y="3437466"/>
                    </a:lnTo>
                    <a:close/>
                  </a:path>
                </a:pathLst>
              </a:custGeom>
              <a:solidFill>
                <a:srgbClr val="A4ABB1"/>
              </a:solidFill>
              <a:ln w="12700" cap="flat" cmpd="sng" algn="ctr">
                <a:solidFill>
                  <a:srgbClr val="0079C1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685800">
                  <a:defRPr/>
                </a:pPr>
                <a:endParaRPr lang="en-US" sz="1350" kern="0">
                  <a:solidFill>
                    <a:sysClr val="window" lastClr="FFFFFF"/>
                  </a:solidFill>
                  <a:latin typeface="Arial"/>
                </a:endParaRPr>
              </a:p>
            </p:txBody>
          </p:sp>
          <p:sp>
            <p:nvSpPr>
              <p:cNvPr id="133" name="TextBox 132">
                <a:extLst>
                  <a:ext uri="{FF2B5EF4-FFF2-40B4-BE49-F238E27FC236}">
                    <a16:creationId xmlns:a16="http://schemas.microsoft.com/office/drawing/2014/main" id="{8DB96E92-C3C3-FA4D-8C0C-596551D64787}"/>
                  </a:ext>
                </a:extLst>
              </p:cNvPr>
              <p:cNvSpPr txBox="1"/>
              <p:nvPr/>
            </p:nvSpPr>
            <p:spPr>
              <a:xfrm rot="5400000">
                <a:off x="2638662" y="4383913"/>
                <a:ext cx="1212297" cy="30777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rtlCol="0">
                <a:spAutoFit/>
              </a:bodyPr>
              <a:lstStyle/>
              <a:p>
                <a:pPr defTabSz="685800">
                  <a:defRPr/>
                </a:pPr>
                <a:r>
                  <a:rPr lang="en-US" sz="900" b="1" kern="0" dirty="0">
                    <a:solidFill>
                      <a:srgbClr val="000C14"/>
                    </a:solidFill>
                    <a:latin typeface="Calibri"/>
                  </a:rPr>
                  <a:t>Transportation</a:t>
                </a:r>
              </a:p>
            </p:txBody>
          </p:sp>
          <p:sp>
            <p:nvSpPr>
              <p:cNvPr id="134" name="Parallelogram 70">
                <a:extLst>
                  <a:ext uri="{FF2B5EF4-FFF2-40B4-BE49-F238E27FC236}">
                    <a16:creationId xmlns:a16="http://schemas.microsoft.com/office/drawing/2014/main" id="{F76ED4F6-036B-844D-BB6E-5E84AB1C5716}"/>
                  </a:ext>
                </a:extLst>
              </p:cNvPr>
              <p:cNvSpPr/>
              <p:nvPr/>
            </p:nvSpPr>
            <p:spPr>
              <a:xfrm flipH="1">
                <a:off x="1702456" y="3981608"/>
                <a:ext cx="1435100" cy="1963805"/>
              </a:xfrm>
              <a:custGeom>
                <a:avLst/>
                <a:gdLst>
                  <a:gd name="connsiteX0" fmla="*/ 0 w 2015067"/>
                  <a:gd name="connsiteY0" fmla="*/ 3412067 h 3412067"/>
                  <a:gd name="connsiteX1" fmla="*/ 503767 w 2015067"/>
                  <a:gd name="connsiteY1" fmla="*/ 0 h 3412067"/>
                  <a:gd name="connsiteX2" fmla="*/ 2015067 w 2015067"/>
                  <a:gd name="connsiteY2" fmla="*/ 0 h 3412067"/>
                  <a:gd name="connsiteX3" fmla="*/ 1511300 w 2015067"/>
                  <a:gd name="connsiteY3" fmla="*/ 3412067 h 3412067"/>
                  <a:gd name="connsiteX4" fmla="*/ 0 w 2015067"/>
                  <a:gd name="connsiteY4" fmla="*/ 3412067 h 3412067"/>
                  <a:gd name="connsiteX0" fmla="*/ 0 w 2015067"/>
                  <a:gd name="connsiteY0" fmla="*/ 3412067 h 3412067"/>
                  <a:gd name="connsiteX1" fmla="*/ 503767 w 2015067"/>
                  <a:gd name="connsiteY1" fmla="*/ 0 h 3412067"/>
                  <a:gd name="connsiteX2" fmla="*/ 2015067 w 2015067"/>
                  <a:gd name="connsiteY2" fmla="*/ 0 h 3412067"/>
                  <a:gd name="connsiteX3" fmla="*/ 1934633 w 2015067"/>
                  <a:gd name="connsiteY3" fmla="*/ 3310467 h 3412067"/>
                  <a:gd name="connsiteX4" fmla="*/ 0 w 2015067"/>
                  <a:gd name="connsiteY4" fmla="*/ 3412067 h 3412067"/>
                  <a:gd name="connsiteX0" fmla="*/ 241300 w 1511300"/>
                  <a:gd name="connsiteY0" fmla="*/ 3386667 h 3386667"/>
                  <a:gd name="connsiteX1" fmla="*/ 0 w 1511300"/>
                  <a:gd name="connsiteY1" fmla="*/ 0 h 3386667"/>
                  <a:gd name="connsiteX2" fmla="*/ 1511300 w 1511300"/>
                  <a:gd name="connsiteY2" fmla="*/ 0 h 3386667"/>
                  <a:gd name="connsiteX3" fmla="*/ 1430866 w 1511300"/>
                  <a:gd name="connsiteY3" fmla="*/ 3310467 h 3386667"/>
                  <a:gd name="connsiteX4" fmla="*/ 241300 w 1511300"/>
                  <a:gd name="connsiteY4" fmla="*/ 3386667 h 3386667"/>
                  <a:gd name="connsiteX0" fmla="*/ 0 w 1515533"/>
                  <a:gd name="connsiteY0" fmla="*/ 3496733 h 3496733"/>
                  <a:gd name="connsiteX1" fmla="*/ 4233 w 1515533"/>
                  <a:gd name="connsiteY1" fmla="*/ 0 h 3496733"/>
                  <a:gd name="connsiteX2" fmla="*/ 1515533 w 1515533"/>
                  <a:gd name="connsiteY2" fmla="*/ 0 h 3496733"/>
                  <a:gd name="connsiteX3" fmla="*/ 1435099 w 1515533"/>
                  <a:gd name="connsiteY3" fmla="*/ 3310467 h 3496733"/>
                  <a:gd name="connsiteX4" fmla="*/ 0 w 1515533"/>
                  <a:gd name="connsiteY4" fmla="*/ 3496733 h 3496733"/>
                  <a:gd name="connsiteX0" fmla="*/ 0 w 1515533"/>
                  <a:gd name="connsiteY0" fmla="*/ 3496733 h 3496733"/>
                  <a:gd name="connsiteX1" fmla="*/ 165099 w 1515533"/>
                  <a:gd name="connsiteY1" fmla="*/ 499534 h 3496733"/>
                  <a:gd name="connsiteX2" fmla="*/ 1515533 w 1515533"/>
                  <a:gd name="connsiteY2" fmla="*/ 0 h 3496733"/>
                  <a:gd name="connsiteX3" fmla="*/ 1435099 w 1515533"/>
                  <a:gd name="connsiteY3" fmla="*/ 3310467 h 3496733"/>
                  <a:gd name="connsiteX4" fmla="*/ 0 w 1515533"/>
                  <a:gd name="connsiteY4" fmla="*/ 3496733 h 3496733"/>
                  <a:gd name="connsiteX0" fmla="*/ 0 w 1515533"/>
                  <a:gd name="connsiteY0" fmla="*/ 3496733 h 3496733"/>
                  <a:gd name="connsiteX1" fmla="*/ 4233 w 1515533"/>
                  <a:gd name="connsiteY1" fmla="*/ 237067 h 3496733"/>
                  <a:gd name="connsiteX2" fmla="*/ 1515533 w 1515533"/>
                  <a:gd name="connsiteY2" fmla="*/ 0 h 3496733"/>
                  <a:gd name="connsiteX3" fmla="*/ 1435099 w 1515533"/>
                  <a:gd name="connsiteY3" fmla="*/ 3310467 h 3496733"/>
                  <a:gd name="connsiteX4" fmla="*/ 0 w 1515533"/>
                  <a:gd name="connsiteY4" fmla="*/ 3496733 h 3496733"/>
                  <a:gd name="connsiteX0" fmla="*/ 0 w 1435099"/>
                  <a:gd name="connsiteY0" fmla="*/ 3259666 h 3259666"/>
                  <a:gd name="connsiteX1" fmla="*/ 4233 w 1435099"/>
                  <a:gd name="connsiteY1" fmla="*/ 0 h 3259666"/>
                  <a:gd name="connsiteX2" fmla="*/ 1185333 w 1435099"/>
                  <a:gd name="connsiteY2" fmla="*/ 135467 h 3259666"/>
                  <a:gd name="connsiteX3" fmla="*/ 1435099 w 1435099"/>
                  <a:gd name="connsiteY3" fmla="*/ 3073400 h 3259666"/>
                  <a:gd name="connsiteX4" fmla="*/ 0 w 1435099"/>
                  <a:gd name="connsiteY4" fmla="*/ 3259666 h 3259666"/>
                  <a:gd name="connsiteX0" fmla="*/ 0 w 1435099"/>
                  <a:gd name="connsiteY0" fmla="*/ 3403599 h 3403599"/>
                  <a:gd name="connsiteX1" fmla="*/ 4233 w 1435099"/>
                  <a:gd name="connsiteY1" fmla="*/ 143933 h 3403599"/>
                  <a:gd name="connsiteX2" fmla="*/ 1405467 w 1435099"/>
                  <a:gd name="connsiteY2" fmla="*/ 0 h 3403599"/>
                  <a:gd name="connsiteX3" fmla="*/ 1435099 w 1435099"/>
                  <a:gd name="connsiteY3" fmla="*/ 3217333 h 3403599"/>
                  <a:gd name="connsiteX4" fmla="*/ 0 w 1435099"/>
                  <a:gd name="connsiteY4" fmla="*/ 3403599 h 3403599"/>
                  <a:gd name="connsiteX0" fmla="*/ 0 w 1435099"/>
                  <a:gd name="connsiteY0" fmla="*/ 3268133 h 3268133"/>
                  <a:gd name="connsiteX1" fmla="*/ 4233 w 1435099"/>
                  <a:gd name="connsiteY1" fmla="*/ 8467 h 3268133"/>
                  <a:gd name="connsiteX2" fmla="*/ 1329267 w 1435099"/>
                  <a:gd name="connsiteY2" fmla="*/ 0 h 3268133"/>
                  <a:gd name="connsiteX3" fmla="*/ 1435099 w 1435099"/>
                  <a:gd name="connsiteY3" fmla="*/ 3081867 h 3268133"/>
                  <a:gd name="connsiteX4" fmla="*/ 0 w 1435099"/>
                  <a:gd name="connsiteY4" fmla="*/ 3268133 h 3268133"/>
                  <a:gd name="connsiteX0" fmla="*/ 0 w 1435100"/>
                  <a:gd name="connsiteY0" fmla="*/ 3450166 h 3450166"/>
                  <a:gd name="connsiteX1" fmla="*/ 4233 w 1435100"/>
                  <a:gd name="connsiteY1" fmla="*/ 190500 h 3450166"/>
                  <a:gd name="connsiteX2" fmla="*/ 1435100 w 1435100"/>
                  <a:gd name="connsiteY2" fmla="*/ 0 h 3450166"/>
                  <a:gd name="connsiteX3" fmla="*/ 1435099 w 1435100"/>
                  <a:gd name="connsiteY3" fmla="*/ 3263900 h 3450166"/>
                  <a:gd name="connsiteX4" fmla="*/ 0 w 1435100"/>
                  <a:gd name="connsiteY4" fmla="*/ 3450166 h 3450166"/>
                  <a:gd name="connsiteX0" fmla="*/ 0 w 1435100"/>
                  <a:gd name="connsiteY0" fmla="*/ 3450166 h 3450166"/>
                  <a:gd name="connsiteX1" fmla="*/ 71966 w 1435100"/>
                  <a:gd name="connsiteY1" fmla="*/ 309034 h 3450166"/>
                  <a:gd name="connsiteX2" fmla="*/ 1435100 w 1435100"/>
                  <a:gd name="connsiteY2" fmla="*/ 0 h 3450166"/>
                  <a:gd name="connsiteX3" fmla="*/ 1435099 w 1435100"/>
                  <a:gd name="connsiteY3" fmla="*/ 3263900 h 3450166"/>
                  <a:gd name="connsiteX4" fmla="*/ 0 w 1435100"/>
                  <a:gd name="connsiteY4" fmla="*/ 3450166 h 3450166"/>
                  <a:gd name="connsiteX0" fmla="*/ 0 w 1435100"/>
                  <a:gd name="connsiteY0" fmla="*/ 3450166 h 3450166"/>
                  <a:gd name="connsiteX1" fmla="*/ 0 w 1435100"/>
                  <a:gd name="connsiteY1" fmla="*/ 194734 h 3450166"/>
                  <a:gd name="connsiteX2" fmla="*/ 1435100 w 1435100"/>
                  <a:gd name="connsiteY2" fmla="*/ 0 h 3450166"/>
                  <a:gd name="connsiteX3" fmla="*/ 1435099 w 1435100"/>
                  <a:gd name="connsiteY3" fmla="*/ 3263900 h 3450166"/>
                  <a:gd name="connsiteX4" fmla="*/ 0 w 1435100"/>
                  <a:gd name="connsiteY4" fmla="*/ 3450166 h 3450166"/>
                  <a:gd name="connsiteX0" fmla="*/ 0 w 1435100"/>
                  <a:gd name="connsiteY0" fmla="*/ 3450166 h 3450166"/>
                  <a:gd name="connsiteX1" fmla="*/ 0 w 1435100"/>
                  <a:gd name="connsiteY1" fmla="*/ 194734 h 3450166"/>
                  <a:gd name="connsiteX2" fmla="*/ 1435100 w 1435100"/>
                  <a:gd name="connsiteY2" fmla="*/ 0 h 3450166"/>
                  <a:gd name="connsiteX3" fmla="*/ 1346199 w 1435100"/>
                  <a:gd name="connsiteY3" fmla="*/ 3128433 h 3450166"/>
                  <a:gd name="connsiteX4" fmla="*/ 0 w 1435100"/>
                  <a:gd name="connsiteY4" fmla="*/ 3450166 h 3450166"/>
                  <a:gd name="connsiteX0" fmla="*/ 0 w 1435100"/>
                  <a:gd name="connsiteY0" fmla="*/ 3450166 h 3450166"/>
                  <a:gd name="connsiteX1" fmla="*/ 0 w 1435100"/>
                  <a:gd name="connsiteY1" fmla="*/ 194734 h 3450166"/>
                  <a:gd name="connsiteX2" fmla="*/ 1435100 w 1435100"/>
                  <a:gd name="connsiteY2" fmla="*/ 0 h 3450166"/>
                  <a:gd name="connsiteX3" fmla="*/ 1435099 w 1435100"/>
                  <a:gd name="connsiteY3" fmla="*/ 3255433 h 3450166"/>
                  <a:gd name="connsiteX4" fmla="*/ 0 w 1435100"/>
                  <a:gd name="connsiteY4" fmla="*/ 3450166 h 3450166"/>
                  <a:gd name="connsiteX0" fmla="*/ 118533 w 1435100"/>
                  <a:gd name="connsiteY0" fmla="*/ 3314699 h 3314699"/>
                  <a:gd name="connsiteX1" fmla="*/ 0 w 1435100"/>
                  <a:gd name="connsiteY1" fmla="*/ 194734 h 3314699"/>
                  <a:gd name="connsiteX2" fmla="*/ 1435100 w 1435100"/>
                  <a:gd name="connsiteY2" fmla="*/ 0 h 3314699"/>
                  <a:gd name="connsiteX3" fmla="*/ 1435099 w 1435100"/>
                  <a:gd name="connsiteY3" fmla="*/ 3255433 h 3314699"/>
                  <a:gd name="connsiteX4" fmla="*/ 118533 w 1435100"/>
                  <a:gd name="connsiteY4" fmla="*/ 3314699 h 3314699"/>
                  <a:gd name="connsiteX0" fmla="*/ 0 w 1435100"/>
                  <a:gd name="connsiteY0" fmla="*/ 3437466 h 3437466"/>
                  <a:gd name="connsiteX1" fmla="*/ 0 w 1435100"/>
                  <a:gd name="connsiteY1" fmla="*/ 194734 h 3437466"/>
                  <a:gd name="connsiteX2" fmla="*/ 1435100 w 1435100"/>
                  <a:gd name="connsiteY2" fmla="*/ 0 h 3437466"/>
                  <a:gd name="connsiteX3" fmla="*/ 1435099 w 1435100"/>
                  <a:gd name="connsiteY3" fmla="*/ 3255433 h 3437466"/>
                  <a:gd name="connsiteX4" fmla="*/ 0 w 1435100"/>
                  <a:gd name="connsiteY4" fmla="*/ 3437466 h 34374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35100" h="3437466">
                    <a:moveTo>
                      <a:pt x="0" y="3437466"/>
                    </a:moveTo>
                    <a:lnTo>
                      <a:pt x="0" y="194734"/>
                    </a:lnTo>
                    <a:lnTo>
                      <a:pt x="1435100" y="0"/>
                    </a:lnTo>
                    <a:cubicBezTo>
                      <a:pt x="1435100" y="1087967"/>
                      <a:pt x="1435099" y="2167466"/>
                      <a:pt x="1435099" y="3255433"/>
                    </a:cubicBezTo>
                    <a:lnTo>
                      <a:pt x="0" y="3437466"/>
                    </a:lnTo>
                    <a:close/>
                  </a:path>
                </a:pathLst>
              </a:custGeom>
              <a:solidFill>
                <a:srgbClr val="A4ABB1"/>
              </a:solidFill>
              <a:ln w="12700" cap="flat" cmpd="sng" algn="ctr">
                <a:solidFill>
                  <a:srgbClr val="0079C1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685800">
                  <a:defRPr/>
                </a:pPr>
                <a:endParaRPr lang="en-US" sz="1350" kern="0">
                  <a:solidFill>
                    <a:sysClr val="window" lastClr="FFFFFF"/>
                  </a:solidFill>
                  <a:latin typeface="Arial"/>
                </a:endParaRPr>
              </a:p>
            </p:txBody>
          </p:sp>
          <p:sp>
            <p:nvSpPr>
              <p:cNvPr id="135" name="TextBox 134">
                <a:extLst>
                  <a:ext uri="{FF2B5EF4-FFF2-40B4-BE49-F238E27FC236}">
                    <a16:creationId xmlns:a16="http://schemas.microsoft.com/office/drawing/2014/main" id="{1A303B18-53CE-5F48-839E-9482C1E35EDD}"/>
                  </a:ext>
                </a:extLst>
              </p:cNvPr>
              <p:cNvSpPr txBox="1"/>
              <p:nvPr/>
            </p:nvSpPr>
            <p:spPr>
              <a:xfrm rot="5400000">
                <a:off x="2642878" y="4221113"/>
                <a:ext cx="780556" cy="30777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rtlCol="0">
                <a:spAutoFit/>
              </a:bodyPr>
              <a:lstStyle/>
              <a:p>
                <a:pPr defTabSz="685800">
                  <a:defRPr/>
                </a:pPr>
                <a:r>
                  <a:rPr lang="en-US" sz="900" b="1" kern="0" dirty="0">
                    <a:solidFill>
                      <a:srgbClr val="000C14"/>
                    </a:solidFill>
                    <a:latin typeface="Calibri"/>
                  </a:rPr>
                  <a:t>Thermal</a:t>
                </a:r>
              </a:p>
            </p:txBody>
          </p:sp>
          <p:grpSp>
            <p:nvGrpSpPr>
              <p:cNvPr id="136" name="Group 135">
                <a:extLst>
                  <a:ext uri="{FF2B5EF4-FFF2-40B4-BE49-F238E27FC236}">
                    <a16:creationId xmlns:a16="http://schemas.microsoft.com/office/drawing/2014/main" id="{46AA2592-767F-144A-89FE-62142E711B62}"/>
                  </a:ext>
                </a:extLst>
              </p:cNvPr>
              <p:cNvGrpSpPr/>
              <p:nvPr/>
            </p:nvGrpSpPr>
            <p:grpSpPr>
              <a:xfrm>
                <a:off x="1082977" y="4024568"/>
                <a:ext cx="1902824" cy="2047968"/>
                <a:chOff x="1082977" y="1972598"/>
                <a:chExt cx="1902824" cy="2047968"/>
              </a:xfrm>
            </p:grpSpPr>
            <p:grpSp>
              <p:nvGrpSpPr>
                <p:cNvPr id="137" name="Group 136">
                  <a:extLst>
                    <a:ext uri="{FF2B5EF4-FFF2-40B4-BE49-F238E27FC236}">
                      <a16:creationId xmlns:a16="http://schemas.microsoft.com/office/drawing/2014/main" id="{274590E2-87F1-9944-AD89-BFFB5CF9142D}"/>
                    </a:ext>
                  </a:extLst>
                </p:cNvPr>
                <p:cNvGrpSpPr/>
                <p:nvPr/>
              </p:nvGrpSpPr>
              <p:grpSpPr>
                <a:xfrm>
                  <a:off x="1082977" y="1972598"/>
                  <a:ext cx="1853336" cy="2047968"/>
                  <a:chOff x="4085166" y="2413848"/>
                  <a:chExt cx="1853336" cy="3584785"/>
                </a:xfrm>
                <a:solidFill>
                  <a:srgbClr val="FFFFFF">
                    <a:alpha val="90000"/>
                  </a:srgbClr>
                </a:solidFill>
              </p:grpSpPr>
              <p:sp>
                <p:nvSpPr>
                  <p:cNvPr id="143" name="Parallelogram 70">
                    <a:extLst>
                      <a:ext uri="{FF2B5EF4-FFF2-40B4-BE49-F238E27FC236}">
                        <a16:creationId xmlns:a16="http://schemas.microsoft.com/office/drawing/2014/main" id="{EBBA3B4E-D820-C34A-BFA4-95B9DD45033C}"/>
                      </a:ext>
                    </a:extLst>
                  </p:cNvPr>
                  <p:cNvSpPr/>
                  <p:nvPr/>
                </p:nvSpPr>
                <p:spPr>
                  <a:xfrm flipH="1">
                    <a:off x="4503402" y="2413848"/>
                    <a:ext cx="1435100" cy="3437465"/>
                  </a:xfrm>
                  <a:custGeom>
                    <a:avLst/>
                    <a:gdLst>
                      <a:gd name="connsiteX0" fmla="*/ 0 w 2015067"/>
                      <a:gd name="connsiteY0" fmla="*/ 3412067 h 3412067"/>
                      <a:gd name="connsiteX1" fmla="*/ 503767 w 2015067"/>
                      <a:gd name="connsiteY1" fmla="*/ 0 h 3412067"/>
                      <a:gd name="connsiteX2" fmla="*/ 2015067 w 2015067"/>
                      <a:gd name="connsiteY2" fmla="*/ 0 h 3412067"/>
                      <a:gd name="connsiteX3" fmla="*/ 1511300 w 2015067"/>
                      <a:gd name="connsiteY3" fmla="*/ 3412067 h 3412067"/>
                      <a:gd name="connsiteX4" fmla="*/ 0 w 2015067"/>
                      <a:gd name="connsiteY4" fmla="*/ 3412067 h 3412067"/>
                      <a:gd name="connsiteX0" fmla="*/ 0 w 2015067"/>
                      <a:gd name="connsiteY0" fmla="*/ 3412067 h 3412067"/>
                      <a:gd name="connsiteX1" fmla="*/ 503767 w 2015067"/>
                      <a:gd name="connsiteY1" fmla="*/ 0 h 3412067"/>
                      <a:gd name="connsiteX2" fmla="*/ 2015067 w 2015067"/>
                      <a:gd name="connsiteY2" fmla="*/ 0 h 3412067"/>
                      <a:gd name="connsiteX3" fmla="*/ 1934633 w 2015067"/>
                      <a:gd name="connsiteY3" fmla="*/ 3310467 h 3412067"/>
                      <a:gd name="connsiteX4" fmla="*/ 0 w 2015067"/>
                      <a:gd name="connsiteY4" fmla="*/ 3412067 h 3412067"/>
                      <a:gd name="connsiteX0" fmla="*/ 241300 w 1511300"/>
                      <a:gd name="connsiteY0" fmla="*/ 3386667 h 3386667"/>
                      <a:gd name="connsiteX1" fmla="*/ 0 w 1511300"/>
                      <a:gd name="connsiteY1" fmla="*/ 0 h 3386667"/>
                      <a:gd name="connsiteX2" fmla="*/ 1511300 w 1511300"/>
                      <a:gd name="connsiteY2" fmla="*/ 0 h 3386667"/>
                      <a:gd name="connsiteX3" fmla="*/ 1430866 w 1511300"/>
                      <a:gd name="connsiteY3" fmla="*/ 3310467 h 3386667"/>
                      <a:gd name="connsiteX4" fmla="*/ 241300 w 1511300"/>
                      <a:gd name="connsiteY4" fmla="*/ 3386667 h 3386667"/>
                      <a:gd name="connsiteX0" fmla="*/ 0 w 1515533"/>
                      <a:gd name="connsiteY0" fmla="*/ 3496733 h 3496733"/>
                      <a:gd name="connsiteX1" fmla="*/ 4233 w 1515533"/>
                      <a:gd name="connsiteY1" fmla="*/ 0 h 3496733"/>
                      <a:gd name="connsiteX2" fmla="*/ 1515533 w 1515533"/>
                      <a:gd name="connsiteY2" fmla="*/ 0 h 3496733"/>
                      <a:gd name="connsiteX3" fmla="*/ 1435099 w 1515533"/>
                      <a:gd name="connsiteY3" fmla="*/ 3310467 h 3496733"/>
                      <a:gd name="connsiteX4" fmla="*/ 0 w 1515533"/>
                      <a:gd name="connsiteY4" fmla="*/ 3496733 h 3496733"/>
                      <a:gd name="connsiteX0" fmla="*/ 0 w 1515533"/>
                      <a:gd name="connsiteY0" fmla="*/ 3496733 h 3496733"/>
                      <a:gd name="connsiteX1" fmla="*/ 165099 w 1515533"/>
                      <a:gd name="connsiteY1" fmla="*/ 499534 h 3496733"/>
                      <a:gd name="connsiteX2" fmla="*/ 1515533 w 1515533"/>
                      <a:gd name="connsiteY2" fmla="*/ 0 h 3496733"/>
                      <a:gd name="connsiteX3" fmla="*/ 1435099 w 1515533"/>
                      <a:gd name="connsiteY3" fmla="*/ 3310467 h 3496733"/>
                      <a:gd name="connsiteX4" fmla="*/ 0 w 1515533"/>
                      <a:gd name="connsiteY4" fmla="*/ 3496733 h 3496733"/>
                      <a:gd name="connsiteX0" fmla="*/ 0 w 1515533"/>
                      <a:gd name="connsiteY0" fmla="*/ 3496733 h 3496733"/>
                      <a:gd name="connsiteX1" fmla="*/ 4233 w 1515533"/>
                      <a:gd name="connsiteY1" fmla="*/ 237067 h 3496733"/>
                      <a:gd name="connsiteX2" fmla="*/ 1515533 w 1515533"/>
                      <a:gd name="connsiteY2" fmla="*/ 0 h 3496733"/>
                      <a:gd name="connsiteX3" fmla="*/ 1435099 w 1515533"/>
                      <a:gd name="connsiteY3" fmla="*/ 3310467 h 3496733"/>
                      <a:gd name="connsiteX4" fmla="*/ 0 w 1515533"/>
                      <a:gd name="connsiteY4" fmla="*/ 3496733 h 3496733"/>
                      <a:gd name="connsiteX0" fmla="*/ 0 w 1435099"/>
                      <a:gd name="connsiteY0" fmla="*/ 3259666 h 3259666"/>
                      <a:gd name="connsiteX1" fmla="*/ 4233 w 1435099"/>
                      <a:gd name="connsiteY1" fmla="*/ 0 h 3259666"/>
                      <a:gd name="connsiteX2" fmla="*/ 1185333 w 1435099"/>
                      <a:gd name="connsiteY2" fmla="*/ 135467 h 3259666"/>
                      <a:gd name="connsiteX3" fmla="*/ 1435099 w 1435099"/>
                      <a:gd name="connsiteY3" fmla="*/ 3073400 h 3259666"/>
                      <a:gd name="connsiteX4" fmla="*/ 0 w 1435099"/>
                      <a:gd name="connsiteY4" fmla="*/ 3259666 h 3259666"/>
                      <a:gd name="connsiteX0" fmla="*/ 0 w 1435099"/>
                      <a:gd name="connsiteY0" fmla="*/ 3403599 h 3403599"/>
                      <a:gd name="connsiteX1" fmla="*/ 4233 w 1435099"/>
                      <a:gd name="connsiteY1" fmla="*/ 143933 h 3403599"/>
                      <a:gd name="connsiteX2" fmla="*/ 1405467 w 1435099"/>
                      <a:gd name="connsiteY2" fmla="*/ 0 h 3403599"/>
                      <a:gd name="connsiteX3" fmla="*/ 1435099 w 1435099"/>
                      <a:gd name="connsiteY3" fmla="*/ 3217333 h 3403599"/>
                      <a:gd name="connsiteX4" fmla="*/ 0 w 1435099"/>
                      <a:gd name="connsiteY4" fmla="*/ 3403599 h 3403599"/>
                      <a:gd name="connsiteX0" fmla="*/ 0 w 1435099"/>
                      <a:gd name="connsiteY0" fmla="*/ 3268133 h 3268133"/>
                      <a:gd name="connsiteX1" fmla="*/ 4233 w 1435099"/>
                      <a:gd name="connsiteY1" fmla="*/ 8467 h 3268133"/>
                      <a:gd name="connsiteX2" fmla="*/ 1329267 w 1435099"/>
                      <a:gd name="connsiteY2" fmla="*/ 0 h 3268133"/>
                      <a:gd name="connsiteX3" fmla="*/ 1435099 w 1435099"/>
                      <a:gd name="connsiteY3" fmla="*/ 3081867 h 3268133"/>
                      <a:gd name="connsiteX4" fmla="*/ 0 w 1435099"/>
                      <a:gd name="connsiteY4" fmla="*/ 3268133 h 3268133"/>
                      <a:gd name="connsiteX0" fmla="*/ 0 w 1435100"/>
                      <a:gd name="connsiteY0" fmla="*/ 3450166 h 3450166"/>
                      <a:gd name="connsiteX1" fmla="*/ 4233 w 1435100"/>
                      <a:gd name="connsiteY1" fmla="*/ 190500 h 3450166"/>
                      <a:gd name="connsiteX2" fmla="*/ 1435100 w 1435100"/>
                      <a:gd name="connsiteY2" fmla="*/ 0 h 3450166"/>
                      <a:gd name="connsiteX3" fmla="*/ 1435099 w 1435100"/>
                      <a:gd name="connsiteY3" fmla="*/ 3263900 h 3450166"/>
                      <a:gd name="connsiteX4" fmla="*/ 0 w 1435100"/>
                      <a:gd name="connsiteY4" fmla="*/ 3450166 h 3450166"/>
                      <a:gd name="connsiteX0" fmla="*/ 0 w 1435100"/>
                      <a:gd name="connsiteY0" fmla="*/ 3450166 h 3450166"/>
                      <a:gd name="connsiteX1" fmla="*/ 71966 w 1435100"/>
                      <a:gd name="connsiteY1" fmla="*/ 309034 h 3450166"/>
                      <a:gd name="connsiteX2" fmla="*/ 1435100 w 1435100"/>
                      <a:gd name="connsiteY2" fmla="*/ 0 h 3450166"/>
                      <a:gd name="connsiteX3" fmla="*/ 1435099 w 1435100"/>
                      <a:gd name="connsiteY3" fmla="*/ 3263900 h 3450166"/>
                      <a:gd name="connsiteX4" fmla="*/ 0 w 1435100"/>
                      <a:gd name="connsiteY4" fmla="*/ 3450166 h 3450166"/>
                      <a:gd name="connsiteX0" fmla="*/ 0 w 1435100"/>
                      <a:gd name="connsiteY0" fmla="*/ 3450166 h 3450166"/>
                      <a:gd name="connsiteX1" fmla="*/ 0 w 1435100"/>
                      <a:gd name="connsiteY1" fmla="*/ 194734 h 3450166"/>
                      <a:gd name="connsiteX2" fmla="*/ 1435100 w 1435100"/>
                      <a:gd name="connsiteY2" fmla="*/ 0 h 3450166"/>
                      <a:gd name="connsiteX3" fmla="*/ 1435099 w 1435100"/>
                      <a:gd name="connsiteY3" fmla="*/ 3263900 h 3450166"/>
                      <a:gd name="connsiteX4" fmla="*/ 0 w 1435100"/>
                      <a:gd name="connsiteY4" fmla="*/ 3450166 h 3450166"/>
                      <a:gd name="connsiteX0" fmla="*/ 0 w 1435100"/>
                      <a:gd name="connsiteY0" fmla="*/ 3450166 h 3450166"/>
                      <a:gd name="connsiteX1" fmla="*/ 0 w 1435100"/>
                      <a:gd name="connsiteY1" fmla="*/ 194734 h 3450166"/>
                      <a:gd name="connsiteX2" fmla="*/ 1435100 w 1435100"/>
                      <a:gd name="connsiteY2" fmla="*/ 0 h 3450166"/>
                      <a:gd name="connsiteX3" fmla="*/ 1346199 w 1435100"/>
                      <a:gd name="connsiteY3" fmla="*/ 3128433 h 3450166"/>
                      <a:gd name="connsiteX4" fmla="*/ 0 w 1435100"/>
                      <a:gd name="connsiteY4" fmla="*/ 3450166 h 3450166"/>
                      <a:gd name="connsiteX0" fmla="*/ 0 w 1435100"/>
                      <a:gd name="connsiteY0" fmla="*/ 3450166 h 3450166"/>
                      <a:gd name="connsiteX1" fmla="*/ 0 w 1435100"/>
                      <a:gd name="connsiteY1" fmla="*/ 194734 h 3450166"/>
                      <a:gd name="connsiteX2" fmla="*/ 1435100 w 1435100"/>
                      <a:gd name="connsiteY2" fmla="*/ 0 h 3450166"/>
                      <a:gd name="connsiteX3" fmla="*/ 1435099 w 1435100"/>
                      <a:gd name="connsiteY3" fmla="*/ 3255433 h 3450166"/>
                      <a:gd name="connsiteX4" fmla="*/ 0 w 1435100"/>
                      <a:gd name="connsiteY4" fmla="*/ 3450166 h 3450166"/>
                      <a:gd name="connsiteX0" fmla="*/ 118533 w 1435100"/>
                      <a:gd name="connsiteY0" fmla="*/ 3314699 h 3314699"/>
                      <a:gd name="connsiteX1" fmla="*/ 0 w 1435100"/>
                      <a:gd name="connsiteY1" fmla="*/ 194734 h 3314699"/>
                      <a:gd name="connsiteX2" fmla="*/ 1435100 w 1435100"/>
                      <a:gd name="connsiteY2" fmla="*/ 0 h 3314699"/>
                      <a:gd name="connsiteX3" fmla="*/ 1435099 w 1435100"/>
                      <a:gd name="connsiteY3" fmla="*/ 3255433 h 3314699"/>
                      <a:gd name="connsiteX4" fmla="*/ 118533 w 1435100"/>
                      <a:gd name="connsiteY4" fmla="*/ 3314699 h 3314699"/>
                      <a:gd name="connsiteX0" fmla="*/ 0 w 1435100"/>
                      <a:gd name="connsiteY0" fmla="*/ 3437466 h 3437466"/>
                      <a:gd name="connsiteX1" fmla="*/ 0 w 1435100"/>
                      <a:gd name="connsiteY1" fmla="*/ 194734 h 3437466"/>
                      <a:gd name="connsiteX2" fmla="*/ 1435100 w 1435100"/>
                      <a:gd name="connsiteY2" fmla="*/ 0 h 3437466"/>
                      <a:gd name="connsiteX3" fmla="*/ 1435099 w 1435100"/>
                      <a:gd name="connsiteY3" fmla="*/ 3255433 h 3437466"/>
                      <a:gd name="connsiteX4" fmla="*/ 0 w 1435100"/>
                      <a:gd name="connsiteY4" fmla="*/ 3437466 h 343746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435100" h="3437466">
                        <a:moveTo>
                          <a:pt x="0" y="3437466"/>
                        </a:moveTo>
                        <a:lnTo>
                          <a:pt x="0" y="194734"/>
                        </a:lnTo>
                        <a:lnTo>
                          <a:pt x="1435100" y="0"/>
                        </a:lnTo>
                        <a:cubicBezTo>
                          <a:pt x="1435100" y="1087967"/>
                          <a:pt x="1435099" y="2167466"/>
                          <a:pt x="1435099" y="3255433"/>
                        </a:cubicBezTo>
                        <a:lnTo>
                          <a:pt x="0" y="3437466"/>
                        </a:lnTo>
                        <a:close/>
                      </a:path>
                    </a:pathLst>
                  </a:custGeom>
                  <a:solidFill>
                    <a:schemeClr val="accent6">
                      <a:lumMod val="60000"/>
                      <a:lumOff val="40000"/>
                    </a:schemeClr>
                  </a:solidFill>
                  <a:ln w="12700" cap="flat" cmpd="sng" algn="ctr">
                    <a:solidFill>
                      <a:srgbClr val="0079C1"/>
                    </a:solidFill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algn="ctr" defTabSz="685800">
                      <a:defRPr/>
                    </a:pPr>
                    <a:endParaRPr lang="en-US" sz="1350" kern="0">
                      <a:solidFill>
                        <a:sysClr val="window" lastClr="FFFFFF"/>
                      </a:solidFill>
                      <a:latin typeface="Arial"/>
                    </a:endParaRPr>
                  </a:p>
                </p:txBody>
              </p:sp>
              <p:sp>
                <p:nvSpPr>
                  <p:cNvPr id="144" name="Parallelogram 70">
                    <a:extLst>
                      <a:ext uri="{FF2B5EF4-FFF2-40B4-BE49-F238E27FC236}">
                        <a16:creationId xmlns:a16="http://schemas.microsoft.com/office/drawing/2014/main" id="{3DFE178B-3EEA-3A47-8CD5-6817B6CC1DD2}"/>
                      </a:ext>
                    </a:extLst>
                  </p:cNvPr>
                  <p:cNvSpPr/>
                  <p:nvPr/>
                </p:nvSpPr>
                <p:spPr>
                  <a:xfrm flipH="1">
                    <a:off x="4285818" y="2487507"/>
                    <a:ext cx="1435100" cy="3437465"/>
                  </a:xfrm>
                  <a:custGeom>
                    <a:avLst/>
                    <a:gdLst>
                      <a:gd name="connsiteX0" fmla="*/ 0 w 2015067"/>
                      <a:gd name="connsiteY0" fmla="*/ 3412067 h 3412067"/>
                      <a:gd name="connsiteX1" fmla="*/ 503767 w 2015067"/>
                      <a:gd name="connsiteY1" fmla="*/ 0 h 3412067"/>
                      <a:gd name="connsiteX2" fmla="*/ 2015067 w 2015067"/>
                      <a:gd name="connsiteY2" fmla="*/ 0 h 3412067"/>
                      <a:gd name="connsiteX3" fmla="*/ 1511300 w 2015067"/>
                      <a:gd name="connsiteY3" fmla="*/ 3412067 h 3412067"/>
                      <a:gd name="connsiteX4" fmla="*/ 0 w 2015067"/>
                      <a:gd name="connsiteY4" fmla="*/ 3412067 h 3412067"/>
                      <a:gd name="connsiteX0" fmla="*/ 0 w 2015067"/>
                      <a:gd name="connsiteY0" fmla="*/ 3412067 h 3412067"/>
                      <a:gd name="connsiteX1" fmla="*/ 503767 w 2015067"/>
                      <a:gd name="connsiteY1" fmla="*/ 0 h 3412067"/>
                      <a:gd name="connsiteX2" fmla="*/ 2015067 w 2015067"/>
                      <a:gd name="connsiteY2" fmla="*/ 0 h 3412067"/>
                      <a:gd name="connsiteX3" fmla="*/ 1934633 w 2015067"/>
                      <a:gd name="connsiteY3" fmla="*/ 3310467 h 3412067"/>
                      <a:gd name="connsiteX4" fmla="*/ 0 w 2015067"/>
                      <a:gd name="connsiteY4" fmla="*/ 3412067 h 3412067"/>
                      <a:gd name="connsiteX0" fmla="*/ 241300 w 1511300"/>
                      <a:gd name="connsiteY0" fmla="*/ 3386667 h 3386667"/>
                      <a:gd name="connsiteX1" fmla="*/ 0 w 1511300"/>
                      <a:gd name="connsiteY1" fmla="*/ 0 h 3386667"/>
                      <a:gd name="connsiteX2" fmla="*/ 1511300 w 1511300"/>
                      <a:gd name="connsiteY2" fmla="*/ 0 h 3386667"/>
                      <a:gd name="connsiteX3" fmla="*/ 1430866 w 1511300"/>
                      <a:gd name="connsiteY3" fmla="*/ 3310467 h 3386667"/>
                      <a:gd name="connsiteX4" fmla="*/ 241300 w 1511300"/>
                      <a:gd name="connsiteY4" fmla="*/ 3386667 h 3386667"/>
                      <a:gd name="connsiteX0" fmla="*/ 0 w 1515533"/>
                      <a:gd name="connsiteY0" fmla="*/ 3496733 h 3496733"/>
                      <a:gd name="connsiteX1" fmla="*/ 4233 w 1515533"/>
                      <a:gd name="connsiteY1" fmla="*/ 0 h 3496733"/>
                      <a:gd name="connsiteX2" fmla="*/ 1515533 w 1515533"/>
                      <a:gd name="connsiteY2" fmla="*/ 0 h 3496733"/>
                      <a:gd name="connsiteX3" fmla="*/ 1435099 w 1515533"/>
                      <a:gd name="connsiteY3" fmla="*/ 3310467 h 3496733"/>
                      <a:gd name="connsiteX4" fmla="*/ 0 w 1515533"/>
                      <a:gd name="connsiteY4" fmla="*/ 3496733 h 3496733"/>
                      <a:gd name="connsiteX0" fmla="*/ 0 w 1515533"/>
                      <a:gd name="connsiteY0" fmla="*/ 3496733 h 3496733"/>
                      <a:gd name="connsiteX1" fmla="*/ 165099 w 1515533"/>
                      <a:gd name="connsiteY1" fmla="*/ 499534 h 3496733"/>
                      <a:gd name="connsiteX2" fmla="*/ 1515533 w 1515533"/>
                      <a:gd name="connsiteY2" fmla="*/ 0 h 3496733"/>
                      <a:gd name="connsiteX3" fmla="*/ 1435099 w 1515533"/>
                      <a:gd name="connsiteY3" fmla="*/ 3310467 h 3496733"/>
                      <a:gd name="connsiteX4" fmla="*/ 0 w 1515533"/>
                      <a:gd name="connsiteY4" fmla="*/ 3496733 h 3496733"/>
                      <a:gd name="connsiteX0" fmla="*/ 0 w 1515533"/>
                      <a:gd name="connsiteY0" fmla="*/ 3496733 h 3496733"/>
                      <a:gd name="connsiteX1" fmla="*/ 4233 w 1515533"/>
                      <a:gd name="connsiteY1" fmla="*/ 237067 h 3496733"/>
                      <a:gd name="connsiteX2" fmla="*/ 1515533 w 1515533"/>
                      <a:gd name="connsiteY2" fmla="*/ 0 h 3496733"/>
                      <a:gd name="connsiteX3" fmla="*/ 1435099 w 1515533"/>
                      <a:gd name="connsiteY3" fmla="*/ 3310467 h 3496733"/>
                      <a:gd name="connsiteX4" fmla="*/ 0 w 1515533"/>
                      <a:gd name="connsiteY4" fmla="*/ 3496733 h 3496733"/>
                      <a:gd name="connsiteX0" fmla="*/ 0 w 1435099"/>
                      <a:gd name="connsiteY0" fmla="*/ 3259666 h 3259666"/>
                      <a:gd name="connsiteX1" fmla="*/ 4233 w 1435099"/>
                      <a:gd name="connsiteY1" fmla="*/ 0 h 3259666"/>
                      <a:gd name="connsiteX2" fmla="*/ 1185333 w 1435099"/>
                      <a:gd name="connsiteY2" fmla="*/ 135467 h 3259666"/>
                      <a:gd name="connsiteX3" fmla="*/ 1435099 w 1435099"/>
                      <a:gd name="connsiteY3" fmla="*/ 3073400 h 3259666"/>
                      <a:gd name="connsiteX4" fmla="*/ 0 w 1435099"/>
                      <a:gd name="connsiteY4" fmla="*/ 3259666 h 3259666"/>
                      <a:gd name="connsiteX0" fmla="*/ 0 w 1435099"/>
                      <a:gd name="connsiteY0" fmla="*/ 3403599 h 3403599"/>
                      <a:gd name="connsiteX1" fmla="*/ 4233 w 1435099"/>
                      <a:gd name="connsiteY1" fmla="*/ 143933 h 3403599"/>
                      <a:gd name="connsiteX2" fmla="*/ 1405467 w 1435099"/>
                      <a:gd name="connsiteY2" fmla="*/ 0 h 3403599"/>
                      <a:gd name="connsiteX3" fmla="*/ 1435099 w 1435099"/>
                      <a:gd name="connsiteY3" fmla="*/ 3217333 h 3403599"/>
                      <a:gd name="connsiteX4" fmla="*/ 0 w 1435099"/>
                      <a:gd name="connsiteY4" fmla="*/ 3403599 h 3403599"/>
                      <a:gd name="connsiteX0" fmla="*/ 0 w 1435099"/>
                      <a:gd name="connsiteY0" fmla="*/ 3268133 h 3268133"/>
                      <a:gd name="connsiteX1" fmla="*/ 4233 w 1435099"/>
                      <a:gd name="connsiteY1" fmla="*/ 8467 h 3268133"/>
                      <a:gd name="connsiteX2" fmla="*/ 1329267 w 1435099"/>
                      <a:gd name="connsiteY2" fmla="*/ 0 h 3268133"/>
                      <a:gd name="connsiteX3" fmla="*/ 1435099 w 1435099"/>
                      <a:gd name="connsiteY3" fmla="*/ 3081867 h 3268133"/>
                      <a:gd name="connsiteX4" fmla="*/ 0 w 1435099"/>
                      <a:gd name="connsiteY4" fmla="*/ 3268133 h 3268133"/>
                      <a:gd name="connsiteX0" fmla="*/ 0 w 1435100"/>
                      <a:gd name="connsiteY0" fmla="*/ 3450166 h 3450166"/>
                      <a:gd name="connsiteX1" fmla="*/ 4233 w 1435100"/>
                      <a:gd name="connsiteY1" fmla="*/ 190500 h 3450166"/>
                      <a:gd name="connsiteX2" fmla="*/ 1435100 w 1435100"/>
                      <a:gd name="connsiteY2" fmla="*/ 0 h 3450166"/>
                      <a:gd name="connsiteX3" fmla="*/ 1435099 w 1435100"/>
                      <a:gd name="connsiteY3" fmla="*/ 3263900 h 3450166"/>
                      <a:gd name="connsiteX4" fmla="*/ 0 w 1435100"/>
                      <a:gd name="connsiteY4" fmla="*/ 3450166 h 3450166"/>
                      <a:gd name="connsiteX0" fmla="*/ 0 w 1435100"/>
                      <a:gd name="connsiteY0" fmla="*/ 3450166 h 3450166"/>
                      <a:gd name="connsiteX1" fmla="*/ 71966 w 1435100"/>
                      <a:gd name="connsiteY1" fmla="*/ 309034 h 3450166"/>
                      <a:gd name="connsiteX2" fmla="*/ 1435100 w 1435100"/>
                      <a:gd name="connsiteY2" fmla="*/ 0 h 3450166"/>
                      <a:gd name="connsiteX3" fmla="*/ 1435099 w 1435100"/>
                      <a:gd name="connsiteY3" fmla="*/ 3263900 h 3450166"/>
                      <a:gd name="connsiteX4" fmla="*/ 0 w 1435100"/>
                      <a:gd name="connsiteY4" fmla="*/ 3450166 h 3450166"/>
                      <a:gd name="connsiteX0" fmla="*/ 0 w 1435100"/>
                      <a:gd name="connsiteY0" fmla="*/ 3450166 h 3450166"/>
                      <a:gd name="connsiteX1" fmla="*/ 0 w 1435100"/>
                      <a:gd name="connsiteY1" fmla="*/ 194734 h 3450166"/>
                      <a:gd name="connsiteX2" fmla="*/ 1435100 w 1435100"/>
                      <a:gd name="connsiteY2" fmla="*/ 0 h 3450166"/>
                      <a:gd name="connsiteX3" fmla="*/ 1435099 w 1435100"/>
                      <a:gd name="connsiteY3" fmla="*/ 3263900 h 3450166"/>
                      <a:gd name="connsiteX4" fmla="*/ 0 w 1435100"/>
                      <a:gd name="connsiteY4" fmla="*/ 3450166 h 3450166"/>
                      <a:gd name="connsiteX0" fmla="*/ 0 w 1435100"/>
                      <a:gd name="connsiteY0" fmla="*/ 3450166 h 3450166"/>
                      <a:gd name="connsiteX1" fmla="*/ 0 w 1435100"/>
                      <a:gd name="connsiteY1" fmla="*/ 194734 h 3450166"/>
                      <a:gd name="connsiteX2" fmla="*/ 1435100 w 1435100"/>
                      <a:gd name="connsiteY2" fmla="*/ 0 h 3450166"/>
                      <a:gd name="connsiteX3" fmla="*/ 1346199 w 1435100"/>
                      <a:gd name="connsiteY3" fmla="*/ 3128433 h 3450166"/>
                      <a:gd name="connsiteX4" fmla="*/ 0 w 1435100"/>
                      <a:gd name="connsiteY4" fmla="*/ 3450166 h 3450166"/>
                      <a:gd name="connsiteX0" fmla="*/ 0 w 1435100"/>
                      <a:gd name="connsiteY0" fmla="*/ 3450166 h 3450166"/>
                      <a:gd name="connsiteX1" fmla="*/ 0 w 1435100"/>
                      <a:gd name="connsiteY1" fmla="*/ 194734 h 3450166"/>
                      <a:gd name="connsiteX2" fmla="*/ 1435100 w 1435100"/>
                      <a:gd name="connsiteY2" fmla="*/ 0 h 3450166"/>
                      <a:gd name="connsiteX3" fmla="*/ 1435099 w 1435100"/>
                      <a:gd name="connsiteY3" fmla="*/ 3255433 h 3450166"/>
                      <a:gd name="connsiteX4" fmla="*/ 0 w 1435100"/>
                      <a:gd name="connsiteY4" fmla="*/ 3450166 h 3450166"/>
                      <a:gd name="connsiteX0" fmla="*/ 118533 w 1435100"/>
                      <a:gd name="connsiteY0" fmla="*/ 3314699 h 3314699"/>
                      <a:gd name="connsiteX1" fmla="*/ 0 w 1435100"/>
                      <a:gd name="connsiteY1" fmla="*/ 194734 h 3314699"/>
                      <a:gd name="connsiteX2" fmla="*/ 1435100 w 1435100"/>
                      <a:gd name="connsiteY2" fmla="*/ 0 h 3314699"/>
                      <a:gd name="connsiteX3" fmla="*/ 1435099 w 1435100"/>
                      <a:gd name="connsiteY3" fmla="*/ 3255433 h 3314699"/>
                      <a:gd name="connsiteX4" fmla="*/ 118533 w 1435100"/>
                      <a:gd name="connsiteY4" fmla="*/ 3314699 h 3314699"/>
                      <a:gd name="connsiteX0" fmla="*/ 0 w 1435100"/>
                      <a:gd name="connsiteY0" fmla="*/ 3437466 h 3437466"/>
                      <a:gd name="connsiteX1" fmla="*/ 0 w 1435100"/>
                      <a:gd name="connsiteY1" fmla="*/ 194734 h 3437466"/>
                      <a:gd name="connsiteX2" fmla="*/ 1435100 w 1435100"/>
                      <a:gd name="connsiteY2" fmla="*/ 0 h 3437466"/>
                      <a:gd name="connsiteX3" fmla="*/ 1435099 w 1435100"/>
                      <a:gd name="connsiteY3" fmla="*/ 3255433 h 3437466"/>
                      <a:gd name="connsiteX4" fmla="*/ 0 w 1435100"/>
                      <a:gd name="connsiteY4" fmla="*/ 3437466 h 343746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435100" h="3437466">
                        <a:moveTo>
                          <a:pt x="0" y="3437466"/>
                        </a:moveTo>
                        <a:lnTo>
                          <a:pt x="0" y="194734"/>
                        </a:lnTo>
                        <a:lnTo>
                          <a:pt x="1435100" y="0"/>
                        </a:lnTo>
                        <a:cubicBezTo>
                          <a:pt x="1435100" y="1087967"/>
                          <a:pt x="1435099" y="2167466"/>
                          <a:pt x="1435099" y="3255433"/>
                        </a:cubicBezTo>
                        <a:lnTo>
                          <a:pt x="0" y="3437466"/>
                        </a:lnTo>
                        <a:close/>
                      </a:path>
                    </a:pathLst>
                  </a:custGeom>
                  <a:solidFill>
                    <a:schemeClr val="accent6">
                      <a:lumMod val="60000"/>
                      <a:lumOff val="40000"/>
                    </a:schemeClr>
                  </a:solidFill>
                  <a:ln w="12700" cap="flat" cmpd="sng" algn="ctr">
                    <a:solidFill>
                      <a:srgbClr val="0079C1"/>
                    </a:solidFill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algn="ctr" defTabSz="685800">
                      <a:defRPr/>
                    </a:pPr>
                    <a:endParaRPr lang="en-US" sz="1350" kern="0">
                      <a:solidFill>
                        <a:sysClr val="window" lastClr="FFFFFF"/>
                      </a:solidFill>
                      <a:latin typeface="Arial"/>
                    </a:endParaRPr>
                  </a:p>
                </p:txBody>
              </p:sp>
              <p:sp>
                <p:nvSpPr>
                  <p:cNvPr id="145" name="Parallelogram 70">
                    <a:extLst>
                      <a:ext uri="{FF2B5EF4-FFF2-40B4-BE49-F238E27FC236}">
                        <a16:creationId xmlns:a16="http://schemas.microsoft.com/office/drawing/2014/main" id="{5BF78168-12B4-454C-B585-C0D312947746}"/>
                      </a:ext>
                    </a:extLst>
                  </p:cNvPr>
                  <p:cNvSpPr/>
                  <p:nvPr/>
                </p:nvSpPr>
                <p:spPr>
                  <a:xfrm flipH="1">
                    <a:off x="4085166" y="2561167"/>
                    <a:ext cx="1435100" cy="3437466"/>
                  </a:xfrm>
                  <a:custGeom>
                    <a:avLst/>
                    <a:gdLst>
                      <a:gd name="connsiteX0" fmla="*/ 0 w 2015067"/>
                      <a:gd name="connsiteY0" fmla="*/ 3412067 h 3412067"/>
                      <a:gd name="connsiteX1" fmla="*/ 503767 w 2015067"/>
                      <a:gd name="connsiteY1" fmla="*/ 0 h 3412067"/>
                      <a:gd name="connsiteX2" fmla="*/ 2015067 w 2015067"/>
                      <a:gd name="connsiteY2" fmla="*/ 0 h 3412067"/>
                      <a:gd name="connsiteX3" fmla="*/ 1511300 w 2015067"/>
                      <a:gd name="connsiteY3" fmla="*/ 3412067 h 3412067"/>
                      <a:gd name="connsiteX4" fmla="*/ 0 w 2015067"/>
                      <a:gd name="connsiteY4" fmla="*/ 3412067 h 3412067"/>
                      <a:gd name="connsiteX0" fmla="*/ 0 w 2015067"/>
                      <a:gd name="connsiteY0" fmla="*/ 3412067 h 3412067"/>
                      <a:gd name="connsiteX1" fmla="*/ 503767 w 2015067"/>
                      <a:gd name="connsiteY1" fmla="*/ 0 h 3412067"/>
                      <a:gd name="connsiteX2" fmla="*/ 2015067 w 2015067"/>
                      <a:gd name="connsiteY2" fmla="*/ 0 h 3412067"/>
                      <a:gd name="connsiteX3" fmla="*/ 1934633 w 2015067"/>
                      <a:gd name="connsiteY3" fmla="*/ 3310467 h 3412067"/>
                      <a:gd name="connsiteX4" fmla="*/ 0 w 2015067"/>
                      <a:gd name="connsiteY4" fmla="*/ 3412067 h 3412067"/>
                      <a:gd name="connsiteX0" fmla="*/ 241300 w 1511300"/>
                      <a:gd name="connsiteY0" fmla="*/ 3386667 h 3386667"/>
                      <a:gd name="connsiteX1" fmla="*/ 0 w 1511300"/>
                      <a:gd name="connsiteY1" fmla="*/ 0 h 3386667"/>
                      <a:gd name="connsiteX2" fmla="*/ 1511300 w 1511300"/>
                      <a:gd name="connsiteY2" fmla="*/ 0 h 3386667"/>
                      <a:gd name="connsiteX3" fmla="*/ 1430866 w 1511300"/>
                      <a:gd name="connsiteY3" fmla="*/ 3310467 h 3386667"/>
                      <a:gd name="connsiteX4" fmla="*/ 241300 w 1511300"/>
                      <a:gd name="connsiteY4" fmla="*/ 3386667 h 3386667"/>
                      <a:gd name="connsiteX0" fmla="*/ 0 w 1515533"/>
                      <a:gd name="connsiteY0" fmla="*/ 3496733 h 3496733"/>
                      <a:gd name="connsiteX1" fmla="*/ 4233 w 1515533"/>
                      <a:gd name="connsiteY1" fmla="*/ 0 h 3496733"/>
                      <a:gd name="connsiteX2" fmla="*/ 1515533 w 1515533"/>
                      <a:gd name="connsiteY2" fmla="*/ 0 h 3496733"/>
                      <a:gd name="connsiteX3" fmla="*/ 1435099 w 1515533"/>
                      <a:gd name="connsiteY3" fmla="*/ 3310467 h 3496733"/>
                      <a:gd name="connsiteX4" fmla="*/ 0 w 1515533"/>
                      <a:gd name="connsiteY4" fmla="*/ 3496733 h 3496733"/>
                      <a:gd name="connsiteX0" fmla="*/ 0 w 1515533"/>
                      <a:gd name="connsiteY0" fmla="*/ 3496733 h 3496733"/>
                      <a:gd name="connsiteX1" fmla="*/ 165099 w 1515533"/>
                      <a:gd name="connsiteY1" fmla="*/ 499534 h 3496733"/>
                      <a:gd name="connsiteX2" fmla="*/ 1515533 w 1515533"/>
                      <a:gd name="connsiteY2" fmla="*/ 0 h 3496733"/>
                      <a:gd name="connsiteX3" fmla="*/ 1435099 w 1515533"/>
                      <a:gd name="connsiteY3" fmla="*/ 3310467 h 3496733"/>
                      <a:gd name="connsiteX4" fmla="*/ 0 w 1515533"/>
                      <a:gd name="connsiteY4" fmla="*/ 3496733 h 3496733"/>
                      <a:gd name="connsiteX0" fmla="*/ 0 w 1515533"/>
                      <a:gd name="connsiteY0" fmla="*/ 3496733 h 3496733"/>
                      <a:gd name="connsiteX1" fmla="*/ 4233 w 1515533"/>
                      <a:gd name="connsiteY1" fmla="*/ 237067 h 3496733"/>
                      <a:gd name="connsiteX2" fmla="*/ 1515533 w 1515533"/>
                      <a:gd name="connsiteY2" fmla="*/ 0 h 3496733"/>
                      <a:gd name="connsiteX3" fmla="*/ 1435099 w 1515533"/>
                      <a:gd name="connsiteY3" fmla="*/ 3310467 h 3496733"/>
                      <a:gd name="connsiteX4" fmla="*/ 0 w 1515533"/>
                      <a:gd name="connsiteY4" fmla="*/ 3496733 h 3496733"/>
                      <a:gd name="connsiteX0" fmla="*/ 0 w 1435099"/>
                      <a:gd name="connsiteY0" fmla="*/ 3259666 h 3259666"/>
                      <a:gd name="connsiteX1" fmla="*/ 4233 w 1435099"/>
                      <a:gd name="connsiteY1" fmla="*/ 0 h 3259666"/>
                      <a:gd name="connsiteX2" fmla="*/ 1185333 w 1435099"/>
                      <a:gd name="connsiteY2" fmla="*/ 135467 h 3259666"/>
                      <a:gd name="connsiteX3" fmla="*/ 1435099 w 1435099"/>
                      <a:gd name="connsiteY3" fmla="*/ 3073400 h 3259666"/>
                      <a:gd name="connsiteX4" fmla="*/ 0 w 1435099"/>
                      <a:gd name="connsiteY4" fmla="*/ 3259666 h 3259666"/>
                      <a:gd name="connsiteX0" fmla="*/ 0 w 1435099"/>
                      <a:gd name="connsiteY0" fmla="*/ 3403599 h 3403599"/>
                      <a:gd name="connsiteX1" fmla="*/ 4233 w 1435099"/>
                      <a:gd name="connsiteY1" fmla="*/ 143933 h 3403599"/>
                      <a:gd name="connsiteX2" fmla="*/ 1405467 w 1435099"/>
                      <a:gd name="connsiteY2" fmla="*/ 0 h 3403599"/>
                      <a:gd name="connsiteX3" fmla="*/ 1435099 w 1435099"/>
                      <a:gd name="connsiteY3" fmla="*/ 3217333 h 3403599"/>
                      <a:gd name="connsiteX4" fmla="*/ 0 w 1435099"/>
                      <a:gd name="connsiteY4" fmla="*/ 3403599 h 3403599"/>
                      <a:gd name="connsiteX0" fmla="*/ 0 w 1435099"/>
                      <a:gd name="connsiteY0" fmla="*/ 3268133 h 3268133"/>
                      <a:gd name="connsiteX1" fmla="*/ 4233 w 1435099"/>
                      <a:gd name="connsiteY1" fmla="*/ 8467 h 3268133"/>
                      <a:gd name="connsiteX2" fmla="*/ 1329267 w 1435099"/>
                      <a:gd name="connsiteY2" fmla="*/ 0 h 3268133"/>
                      <a:gd name="connsiteX3" fmla="*/ 1435099 w 1435099"/>
                      <a:gd name="connsiteY3" fmla="*/ 3081867 h 3268133"/>
                      <a:gd name="connsiteX4" fmla="*/ 0 w 1435099"/>
                      <a:gd name="connsiteY4" fmla="*/ 3268133 h 3268133"/>
                      <a:gd name="connsiteX0" fmla="*/ 0 w 1435100"/>
                      <a:gd name="connsiteY0" fmla="*/ 3450166 h 3450166"/>
                      <a:gd name="connsiteX1" fmla="*/ 4233 w 1435100"/>
                      <a:gd name="connsiteY1" fmla="*/ 190500 h 3450166"/>
                      <a:gd name="connsiteX2" fmla="*/ 1435100 w 1435100"/>
                      <a:gd name="connsiteY2" fmla="*/ 0 h 3450166"/>
                      <a:gd name="connsiteX3" fmla="*/ 1435099 w 1435100"/>
                      <a:gd name="connsiteY3" fmla="*/ 3263900 h 3450166"/>
                      <a:gd name="connsiteX4" fmla="*/ 0 w 1435100"/>
                      <a:gd name="connsiteY4" fmla="*/ 3450166 h 3450166"/>
                      <a:gd name="connsiteX0" fmla="*/ 0 w 1435100"/>
                      <a:gd name="connsiteY0" fmla="*/ 3450166 h 3450166"/>
                      <a:gd name="connsiteX1" fmla="*/ 71966 w 1435100"/>
                      <a:gd name="connsiteY1" fmla="*/ 309034 h 3450166"/>
                      <a:gd name="connsiteX2" fmla="*/ 1435100 w 1435100"/>
                      <a:gd name="connsiteY2" fmla="*/ 0 h 3450166"/>
                      <a:gd name="connsiteX3" fmla="*/ 1435099 w 1435100"/>
                      <a:gd name="connsiteY3" fmla="*/ 3263900 h 3450166"/>
                      <a:gd name="connsiteX4" fmla="*/ 0 w 1435100"/>
                      <a:gd name="connsiteY4" fmla="*/ 3450166 h 3450166"/>
                      <a:gd name="connsiteX0" fmla="*/ 0 w 1435100"/>
                      <a:gd name="connsiteY0" fmla="*/ 3450166 h 3450166"/>
                      <a:gd name="connsiteX1" fmla="*/ 0 w 1435100"/>
                      <a:gd name="connsiteY1" fmla="*/ 194734 h 3450166"/>
                      <a:gd name="connsiteX2" fmla="*/ 1435100 w 1435100"/>
                      <a:gd name="connsiteY2" fmla="*/ 0 h 3450166"/>
                      <a:gd name="connsiteX3" fmla="*/ 1435099 w 1435100"/>
                      <a:gd name="connsiteY3" fmla="*/ 3263900 h 3450166"/>
                      <a:gd name="connsiteX4" fmla="*/ 0 w 1435100"/>
                      <a:gd name="connsiteY4" fmla="*/ 3450166 h 3450166"/>
                      <a:gd name="connsiteX0" fmla="*/ 0 w 1435100"/>
                      <a:gd name="connsiteY0" fmla="*/ 3450166 h 3450166"/>
                      <a:gd name="connsiteX1" fmla="*/ 0 w 1435100"/>
                      <a:gd name="connsiteY1" fmla="*/ 194734 h 3450166"/>
                      <a:gd name="connsiteX2" fmla="*/ 1435100 w 1435100"/>
                      <a:gd name="connsiteY2" fmla="*/ 0 h 3450166"/>
                      <a:gd name="connsiteX3" fmla="*/ 1346199 w 1435100"/>
                      <a:gd name="connsiteY3" fmla="*/ 3128433 h 3450166"/>
                      <a:gd name="connsiteX4" fmla="*/ 0 w 1435100"/>
                      <a:gd name="connsiteY4" fmla="*/ 3450166 h 3450166"/>
                      <a:gd name="connsiteX0" fmla="*/ 0 w 1435100"/>
                      <a:gd name="connsiteY0" fmla="*/ 3450166 h 3450166"/>
                      <a:gd name="connsiteX1" fmla="*/ 0 w 1435100"/>
                      <a:gd name="connsiteY1" fmla="*/ 194734 h 3450166"/>
                      <a:gd name="connsiteX2" fmla="*/ 1435100 w 1435100"/>
                      <a:gd name="connsiteY2" fmla="*/ 0 h 3450166"/>
                      <a:gd name="connsiteX3" fmla="*/ 1435099 w 1435100"/>
                      <a:gd name="connsiteY3" fmla="*/ 3255433 h 3450166"/>
                      <a:gd name="connsiteX4" fmla="*/ 0 w 1435100"/>
                      <a:gd name="connsiteY4" fmla="*/ 3450166 h 3450166"/>
                      <a:gd name="connsiteX0" fmla="*/ 118533 w 1435100"/>
                      <a:gd name="connsiteY0" fmla="*/ 3314699 h 3314699"/>
                      <a:gd name="connsiteX1" fmla="*/ 0 w 1435100"/>
                      <a:gd name="connsiteY1" fmla="*/ 194734 h 3314699"/>
                      <a:gd name="connsiteX2" fmla="*/ 1435100 w 1435100"/>
                      <a:gd name="connsiteY2" fmla="*/ 0 h 3314699"/>
                      <a:gd name="connsiteX3" fmla="*/ 1435099 w 1435100"/>
                      <a:gd name="connsiteY3" fmla="*/ 3255433 h 3314699"/>
                      <a:gd name="connsiteX4" fmla="*/ 118533 w 1435100"/>
                      <a:gd name="connsiteY4" fmla="*/ 3314699 h 3314699"/>
                      <a:gd name="connsiteX0" fmla="*/ 0 w 1435100"/>
                      <a:gd name="connsiteY0" fmla="*/ 3437466 h 3437466"/>
                      <a:gd name="connsiteX1" fmla="*/ 0 w 1435100"/>
                      <a:gd name="connsiteY1" fmla="*/ 194734 h 3437466"/>
                      <a:gd name="connsiteX2" fmla="*/ 1435100 w 1435100"/>
                      <a:gd name="connsiteY2" fmla="*/ 0 h 3437466"/>
                      <a:gd name="connsiteX3" fmla="*/ 1435099 w 1435100"/>
                      <a:gd name="connsiteY3" fmla="*/ 3255433 h 3437466"/>
                      <a:gd name="connsiteX4" fmla="*/ 0 w 1435100"/>
                      <a:gd name="connsiteY4" fmla="*/ 3437466 h 343746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435100" h="3437466">
                        <a:moveTo>
                          <a:pt x="0" y="3437466"/>
                        </a:moveTo>
                        <a:lnTo>
                          <a:pt x="0" y="194734"/>
                        </a:lnTo>
                        <a:lnTo>
                          <a:pt x="1435100" y="0"/>
                        </a:lnTo>
                        <a:cubicBezTo>
                          <a:pt x="1435100" y="1087967"/>
                          <a:pt x="1435099" y="2167466"/>
                          <a:pt x="1435099" y="3255433"/>
                        </a:cubicBezTo>
                        <a:lnTo>
                          <a:pt x="0" y="3437466"/>
                        </a:lnTo>
                        <a:close/>
                      </a:path>
                    </a:pathLst>
                  </a:custGeom>
                  <a:solidFill>
                    <a:schemeClr val="bg1"/>
                  </a:solidFill>
                  <a:ln w="12700" cap="flat" cmpd="sng" algn="ctr">
                    <a:solidFill>
                      <a:srgbClr val="0079C1"/>
                    </a:solidFill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algn="ctr" defTabSz="685800">
                      <a:defRPr/>
                    </a:pPr>
                    <a:endParaRPr lang="en-US" sz="1350" kern="0">
                      <a:solidFill>
                        <a:sysClr val="window" lastClr="FFFFFF"/>
                      </a:solidFill>
                      <a:latin typeface="Arial"/>
                    </a:endParaRPr>
                  </a:p>
                </p:txBody>
              </p:sp>
            </p:grpSp>
            <p:grpSp>
              <p:nvGrpSpPr>
                <p:cNvPr id="138" name="Group 137">
                  <a:extLst>
                    <a:ext uri="{FF2B5EF4-FFF2-40B4-BE49-F238E27FC236}">
                      <a16:creationId xmlns:a16="http://schemas.microsoft.com/office/drawing/2014/main" id="{07998962-1330-C44E-A1B4-ABCCB452CF69}"/>
                    </a:ext>
                  </a:extLst>
                </p:cNvPr>
                <p:cNvGrpSpPr/>
                <p:nvPr/>
              </p:nvGrpSpPr>
              <p:grpSpPr>
                <a:xfrm>
                  <a:off x="2271645" y="2041971"/>
                  <a:ext cx="714156" cy="1016382"/>
                  <a:chOff x="7089187" y="2349856"/>
                  <a:chExt cx="714156" cy="1016382"/>
                </a:xfrm>
              </p:grpSpPr>
              <p:sp>
                <p:nvSpPr>
                  <p:cNvPr id="140" name="TextBox 139">
                    <a:extLst>
                      <a:ext uri="{FF2B5EF4-FFF2-40B4-BE49-F238E27FC236}">
                        <a16:creationId xmlns:a16="http://schemas.microsoft.com/office/drawing/2014/main" id="{97838F35-35E7-3243-885C-B725B3C5F160}"/>
                      </a:ext>
                    </a:extLst>
                  </p:cNvPr>
                  <p:cNvSpPr txBox="1"/>
                  <p:nvPr/>
                </p:nvSpPr>
                <p:spPr>
                  <a:xfrm rot="5400000">
                    <a:off x="6804707" y="2773982"/>
                    <a:ext cx="876736" cy="307776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wrap="none" rtlCol="0">
                    <a:spAutoFit/>
                  </a:bodyPr>
                  <a:lstStyle/>
                  <a:p>
                    <a:pPr defTabSz="685800">
                      <a:defRPr/>
                    </a:pPr>
                    <a:r>
                      <a:rPr lang="en-US" sz="900" b="1" kern="0" dirty="0">
                        <a:solidFill>
                          <a:srgbClr val="000C14"/>
                        </a:solidFill>
                        <a:latin typeface="Calibri"/>
                      </a:rPr>
                      <a:t>Electricity</a:t>
                    </a:r>
                  </a:p>
                </p:txBody>
              </p:sp>
              <p:sp>
                <p:nvSpPr>
                  <p:cNvPr id="141" name="TextBox 140">
                    <a:extLst>
                      <a:ext uri="{FF2B5EF4-FFF2-40B4-BE49-F238E27FC236}">
                        <a16:creationId xmlns:a16="http://schemas.microsoft.com/office/drawing/2014/main" id="{D9A61374-31ED-DC46-BD1E-A5BA81812063}"/>
                      </a:ext>
                    </a:extLst>
                  </p:cNvPr>
                  <p:cNvSpPr txBox="1"/>
                  <p:nvPr/>
                </p:nvSpPr>
                <p:spPr>
                  <a:xfrm rot="5400000">
                    <a:off x="7204539" y="2503057"/>
                    <a:ext cx="483467" cy="307776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wrap="none" rtlCol="0">
                    <a:spAutoFit/>
                  </a:bodyPr>
                  <a:lstStyle/>
                  <a:p>
                    <a:pPr defTabSz="685800">
                      <a:defRPr/>
                    </a:pPr>
                    <a:r>
                      <a:rPr lang="en-US" sz="900" b="1" kern="0" dirty="0">
                        <a:solidFill>
                          <a:srgbClr val="000C14"/>
                        </a:solidFill>
                        <a:latin typeface="Calibri"/>
                      </a:rPr>
                      <a:t>Gas</a:t>
                    </a:r>
                  </a:p>
                </p:txBody>
              </p:sp>
              <p:sp>
                <p:nvSpPr>
                  <p:cNvPr id="142" name="TextBox 141">
                    <a:extLst>
                      <a:ext uri="{FF2B5EF4-FFF2-40B4-BE49-F238E27FC236}">
                        <a16:creationId xmlns:a16="http://schemas.microsoft.com/office/drawing/2014/main" id="{9DCC2CB7-4343-6C45-BAF4-3CE300EDAEB0}"/>
                      </a:ext>
                    </a:extLst>
                  </p:cNvPr>
                  <p:cNvSpPr txBox="1"/>
                  <p:nvPr/>
                </p:nvSpPr>
                <p:spPr>
                  <a:xfrm rot="5400000">
                    <a:off x="7325435" y="2519988"/>
                    <a:ext cx="648040" cy="307776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wrap="none" rtlCol="0">
                    <a:spAutoFit/>
                  </a:bodyPr>
                  <a:lstStyle/>
                  <a:p>
                    <a:pPr defTabSz="685800">
                      <a:defRPr/>
                    </a:pPr>
                    <a:r>
                      <a:rPr lang="en-US" sz="900" b="1" kern="0" dirty="0">
                        <a:solidFill>
                          <a:srgbClr val="000C14"/>
                        </a:solidFill>
                        <a:latin typeface="Calibri"/>
                      </a:rPr>
                      <a:t>Water</a:t>
                    </a:r>
                  </a:p>
                </p:txBody>
              </p:sp>
            </p:grpSp>
            <p:pic>
              <p:nvPicPr>
                <p:cNvPr id="139" name="Picture 138" descr="layout.png">
                  <a:extLst>
                    <a:ext uri="{FF2B5EF4-FFF2-40B4-BE49-F238E27FC236}">
                      <a16:creationId xmlns:a16="http://schemas.microsoft.com/office/drawing/2014/main" id="{B095ACCF-32CF-884A-AB75-53224C6A365B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2">
                  <a:clrChange>
                    <a:clrFrom>
                      <a:srgbClr val="FFFFFF"/>
                    </a:clrFrom>
                    <a:clrTo>
                      <a:srgbClr val="FFFFFF">
                        <a:alpha val="0"/>
                      </a:srgbClr>
                    </a:clrTo>
                  </a:clrChange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15508" t="13984" r="12407" b="8969"/>
                <a:stretch/>
              </p:blipFill>
              <p:spPr>
                <a:xfrm>
                  <a:off x="1090294" y="2219035"/>
                  <a:ext cx="1435608" cy="1492722"/>
                </a:xfrm>
                <a:prstGeom prst="rect">
                  <a:avLst/>
                </a:prstGeom>
                <a:scene3d>
                  <a:camera prst="isometricOffAxis2Left"/>
                  <a:lightRig rig="threePt" dir="t"/>
                </a:scene3d>
              </p:spPr>
            </p:pic>
          </p:grpSp>
        </p:grpSp>
        <p:grpSp>
          <p:nvGrpSpPr>
            <p:cNvPr id="76" name="Group 75">
              <a:extLst>
                <a:ext uri="{FF2B5EF4-FFF2-40B4-BE49-F238E27FC236}">
                  <a16:creationId xmlns:a16="http://schemas.microsoft.com/office/drawing/2014/main" id="{0B2D086B-0042-AD44-8D88-0958AB7CB813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3741782" y="1207969"/>
              <a:ext cx="4811294" cy="3273188"/>
              <a:chOff x="949803" y="1930400"/>
              <a:chExt cx="6889650" cy="4687122"/>
            </a:xfrm>
          </p:grpSpPr>
          <p:sp>
            <p:nvSpPr>
              <p:cNvPr id="123" name="TextBox 122">
                <a:extLst>
                  <a:ext uri="{FF2B5EF4-FFF2-40B4-BE49-F238E27FC236}">
                    <a16:creationId xmlns:a16="http://schemas.microsoft.com/office/drawing/2014/main" id="{CDCC46F6-5210-E846-8883-FEECA6CDD747}"/>
                  </a:ext>
                </a:extLst>
              </p:cNvPr>
              <p:cNvSpPr txBox="1"/>
              <p:nvPr/>
            </p:nvSpPr>
            <p:spPr>
              <a:xfrm rot="16200000">
                <a:off x="-71690" y="3066415"/>
                <a:ext cx="2319590" cy="27660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 defTabSz="685800">
                  <a:defRPr/>
                </a:pPr>
                <a:r>
                  <a:rPr lang="en-US" sz="975" kern="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Calibri"/>
                    <a:cs typeface="Arial"/>
                  </a:rPr>
                  <a:t>Distribution - Interconnection</a:t>
                </a:r>
              </a:p>
            </p:txBody>
          </p:sp>
          <p:sp>
            <p:nvSpPr>
              <p:cNvPr id="124" name="TextBox 123">
                <a:extLst>
                  <a:ext uri="{FF2B5EF4-FFF2-40B4-BE49-F238E27FC236}">
                    <a16:creationId xmlns:a16="http://schemas.microsoft.com/office/drawing/2014/main" id="{4C3BDA23-9929-504A-B431-044D1931B59D}"/>
                  </a:ext>
                </a:extLst>
              </p:cNvPr>
              <p:cNvSpPr txBox="1"/>
              <p:nvPr/>
            </p:nvSpPr>
            <p:spPr>
              <a:xfrm rot="16200000">
                <a:off x="-7404" y="5199275"/>
                <a:ext cx="2191549" cy="27660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 defTabSz="685800">
                  <a:defRPr/>
                </a:pPr>
                <a:r>
                  <a:rPr lang="en-US" sz="975" kern="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Calibri"/>
                    <a:cs typeface="Arial"/>
                  </a:rPr>
                  <a:t>Devices - Distribution</a:t>
                </a:r>
              </a:p>
            </p:txBody>
          </p:sp>
          <p:sp>
            <p:nvSpPr>
              <p:cNvPr id="125" name="TextBox 124">
                <a:extLst>
                  <a:ext uri="{FF2B5EF4-FFF2-40B4-BE49-F238E27FC236}">
                    <a16:creationId xmlns:a16="http://schemas.microsoft.com/office/drawing/2014/main" id="{A33117CA-FFA8-3346-8414-DA10D307DE20}"/>
                  </a:ext>
                </a:extLst>
              </p:cNvPr>
              <p:cNvSpPr txBox="1"/>
              <p:nvPr/>
            </p:nvSpPr>
            <p:spPr>
              <a:xfrm>
                <a:off x="1631105" y="6311283"/>
                <a:ext cx="1569295" cy="27660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 defTabSz="685800">
                  <a:defRPr/>
                </a:pPr>
                <a:r>
                  <a:rPr lang="en-US" sz="975" kern="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Calibri"/>
                    <a:cs typeface="Arial"/>
                  </a:rPr>
                  <a:t>Seconds - Minutes</a:t>
                </a:r>
              </a:p>
            </p:txBody>
          </p:sp>
          <p:sp>
            <p:nvSpPr>
              <p:cNvPr id="126" name="TextBox 125">
                <a:extLst>
                  <a:ext uri="{FF2B5EF4-FFF2-40B4-BE49-F238E27FC236}">
                    <a16:creationId xmlns:a16="http://schemas.microsoft.com/office/drawing/2014/main" id="{739327B2-C9D2-B244-8BE6-297BFE827460}"/>
                  </a:ext>
                </a:extLst>
              </p:cNvPr>
              <p:cNvSpPr txBox="1"/>
              <p:nvPr/>
            </p:nvSpPr>
            <p:spPr>
              <a:xfrm>
                <a:off x="3806738" y="6340918"/>
                <a:ext cx="1793963" cy="27660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 defTabSz="685800">
                  <a:defRPr/>
                </a:pPr>
                <a:r>
                  <a:rPr lang="en-US" sz="975" kern="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Calibri"/>
                    <a:cs typeface="Arial"/>
                  </a:rPr>
                  <a:t>Minutes - Seasons</a:t>
                </a:r>
              </a:p>
            </p:txBody>
          </p:sp>
          <p:sp>
            <p:nvSpPr>
              <p:cNvPr id="127" name="TextBox 126">
                <a:extLst>
                  <a:ext uri="{FF2B5EF4-FFF2-40B4-BE49-F238E27FC236}">
                    <a16:creationId xmlns:a16="http://schemas.microsoft.com/office/drawing/2014/main" id="{A8C2F040-3716-CE4F-B801-D771A3619C8E}"/>
                  </a:ext>
                </a:extLst>
              </p:cNvPr>
              <p:cNvSpPr txBox="1"/>
              <p:nvPr/>
            </p:nvSpPr>
            <p:spPr>
              <a:xfrm>
                <a:off x="6032501" y="6328218"/>
                <a:ext cx="1676256" cy="27660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 defTabSz="685800">
                  <a:defRPr/>
                </a:pPr>
                <a:r>
                  <a:rPr lang="en-US" sz="975" kern="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Calibri"/>
                    <a:cs typeface="Arial"/>
                  </a:rPr>
                  <a:t>Years - Decades</a:t>
                </a:r>
              </a:p>
            </p:txBody>
          </p:sp>
          <p:cxnSp>
            <p:nvCxnSpPr>
              <p:cNvPr id="128" name="Straight Arrow Connector 127">
                <a:extLst>
                  <a:ext uri="{FF2B5EF4-FFF2-40B4-BE49-F238E27FC236}">
                    <a16:creationId xmlns:a16="http://schemas.microsoft.com/office/drawing/2014/main" id="{9DA9E6E4-0F5E-E64D-B2A2-B99E7A96E96F}"/>
                  </a:ext>
                </a:extLst>
              </p:cNvPr>
              <p:cNvCxnSpPr/>
              <p:nvPr/>
            </p:nvCxnSpPr>
            <p:spPr>
              <a:xfrm flipH="1" flipV="1">
                <a:off x="1269890" y="1930400"/>
                <a:ext cx="8766" cy="4397868"/>
              </a:xfrm>
              <a:prstGeom prst="straightConnector1">
                <a:avLst/>
              </a:prstGeom>
              <a:noFill/>
              <a:ln w="19050" cap="flat" cmpd="sng" algn="ctr">
                <a:solidFill>
                  <a:sysClr val="windowText" lastClr="000000">
                    <a:lumMod val="50000"/>
                    <a:lumOff val="50000"/>
                  </a:sysClr>
                </a:solidFill>
                <a:prstDash val="solid"/>
                <a:headEnd type="none"/>
                <a:tailEnd type="triangle" w="lg" len="lg"/>
              </a:ln>
              <a:effectLst/>
            </p:spPr>
          </p:cxnSp>
          <p:cxnSp>
            <p:nvCxnSpPr>
              <p:cNvPr id="129" name="Straight Arrow Connector 128">
                <a:extLst>
                  <a:ext uri="{FF2B5EF4-FFF2-40B4-BE49-F238E27FC236}">
                    <a16:creationId xmlns:a16="http://schemas.microsoft.com/office/drawing/2014/main" id="{0B19005A-9486-C648-BA35-185A0E25DD13}"/>
                  </a:ext>
                </a:extLst>
              </p:cNvPr>
              <p:cNvCxnSpPr/>
              <p:nvPr/>
            </p:nvCxnSpPr>
            <p:spPr>
              <a:xfrm flipV="1">
                <a:off x="1274353" y="6299200"/>
                <a:ext cx="6565100" cy="18409"/>
              </a:xfrm>
              <a:prstGeom prst="straightConnector1">
                <a:avLst/>
              </a:prstGeom>
              <a:noFill/>
              <a:ln w="19050" cap="flat" cmpd="sng" algn="ctr">
                <a:solidFill>
                  <a:sysClr val="windowText" lastClr="000000">
                    <a:lumMod val="50000"/>
                    <a:lumOff val="50000"/>
                  </a:sysClr>
                </a:solidFill>
                <a:prstDash val="solid"/>
                <a:headEnd type="none"/>
                <a:tailEnd type="triangle" w="lg" len="lg"/>
              </a:ln>
              <a:effectLst/>
            </p:spPr>
          </p:cxnSp>
        </p:grpSp>
        <p:sp>
          <p:nvSpPr>
            <p:cNvPr id="77" name="Cube 76">
              <a:extLst>
                <a:ext uri="{FF2B5EF4-FFF2-40B4-BE49-F238E27FC236}">
                  <a16:creationId xmlns:a16="http://schemas.microsoft.com/office/drawing/2014/main" id="{59C37F40-8FD2-6F43-993D-63976D68EAD2}"/>
                </a:ext>
              </a:extLst>
            </p:cNvPr>
            <p:cNvSpPr/>
            <p:nvPr/>
          </p:nvSpPr>
          <p:spPr>
            <a:xfrm>
              <a:off x="6653215" y="3248120"/>
              <a:ext cx="1015667" cy="740605"/>
            </a:xfrm>
            <a:prstGeom prst="cube">
              <a:avLst/>
            </a:prstGeom>
            <a:solidFill>
              <a:srgbClr val="F37E27">
                <a:alpha val="90000"/>
              </a:srgbClr>
            </a:solidFill>
            <a:ln w="9525" cap="flat" cmpd="sng" algn="ctr">
              <a:noFill/>
              <a:prstDash val="solid"/>
            </a:ln>
            <a:effectLst/>
            <a:scene3d>
              <a:camera prst="obliqueTopLeft">
                <a:rot lat="0" lon="2100000" rev="0"/>
              </a:camera>
              <a:lightRig rig="threePt" dir="t">
                <a:rot lat="0" lon="0" rev="0"/>
              </a:lightRig>
            </a:scene3d>
            <a:sp3d/>
          </p:spPr>
          <p:txBody>
            <a:bodyPr rtlCol="0" anchor="ctr"/>
            <a:lstStyle/>
            <a:p>
              <a:pPr algn="ctr" defTabSz="685800">
                <a:defRPr/>
              </a:pPr>
              <a:endParaRPr lang="en-US" sz="1350" kern="0">
                <a:solidFill>
                  <a:sysClr val="window" lastClr="FFFFFF"/>
                </a:solidFill>
                <a:latin typeface="Arial"/>
              </a:endParaRPr>
            </a:p>
          </p:txBody>
        </p:sp>
        <p:grpSp>
          <p:nvGrpSpPr>
            <p:cNvPr id="78" name="Group 77">
              <a:extLst>
                <a:ext uri="{FF2B5EF4-FFF2-40B4-BE49-F238E27FC236}">
                  <a16:creationId xmlns:a16="http://schemas.microsoft.com/office/drawing/2014/main" id="{2CC5CD45-FD6F-CC46-A533-D16E9980F23D}"/>
                </a:ext>
              </a:extLst>
            </p:cNvPr>
            <p:cNvGrpSpPr/>
            <p:nvPr/>
          </p:nvGrpSpPr>
          <p:grpSpPr>
            <a:xfrm>
              <a:off x="7378050" y="2916670"/>
              <a:ext cx="1500931" cy="1308175"/>
              <a:chOff x="1082977" y="3883928"/>
              <a:chExt cx="2511093" cy="2188608"/>
            </a:xfrm>
          </p:grpSpPr>
          <p:sp>
            <p:nvSpPr>
              <p:cNvPr id="107" name="Parallelogram 70">
                <a:extLst>
                  <a:ext uri="{FF2B5EF4-FFF2-40B4-BE49-F238E27FC236}">
                    <a16:creationId xmlns:a16="http://schemas.microsoft.com/office/drawing/2014/main" id="{B0128C81-DD9E-424F-821A-487610BFB6E4}"/>
                  </a:ext>
                </a:extLst>
              </p:cNvPr>
              <p:cNvSpPr/>
              <p:nvPr/>
            </p:nvSpPr>
            <p:spPr>
              <a:xfrm flipH="1">
                <a:off x="2109481" y="3883928"/>
                <a:ext cx="1435100" cy="1963805"/>
              </a:xfrm>
              <a:custGeom>
                <a:avLst/>
                <a:gdLst>
                  <a:gd name="connsiteX0" fmla="*/ 0 w 2015067"/>
                  <a:gd name="connsiteY0" fmla="*/ 3412067 h 3412067"/>
                  <a:gd name="connsiteX1" fmla="*/ 503767 w 2015067"/>
                  <a:gd name="connsiteY1" fmla="*/ 0 h 3412067"/>
                  <a:gd name="connsiteX2" fmla="*/ 2015067 w 2015067"/>
                  <a:gd name="connsiteY2" fmla="*/ 0 h 3412067"/>
                  <a:gd name="connsiteX3" fmla="*/ 1511300 w 2015067"/>
                  <a:gd name="connsiteY3" fmla="*/ 3412067 h 3412067"/>
                  <a:gd name="connsiteX4" fmla="*/ 0 w 2015067"/>
                  <a:gd name="connsiteY4" fmla="*/ 3412067 h 3412067"/>
                  <a:gd name="connsiteX0" fmla="*/ 0 w 2015067"/>
                  <a:gd name="connsiteY0" fmla="*/ 3412067 h 3412067"/>
                  <a:gd name="connsiteX1" fmla="*/ 503767 w 2015067"/>
                  <a:gd name="connsiteY1" fmla="*/ 0 h 3412067"/>
                  <a:gd name="connsiteX2" fmla="*/ 2015067 w 2015067"/>
                  <a:gd name="connsiteY2" fmla="*/ 0 h 3412067"/>
                  <a:gd name="connsiteX3" fmla="*/ 1934633 w 2015067"/>
                  <a:gd name="connsiteY3" fmla="*/ 3310467 h 3412067"/>
                  <a:gd name="connsiteX4" fmla="*/ 0 w 2015067"/>
                  <a:gd name="connsiteY4" fmla="*/ 3412067 h 3412067"/>
                  <a:gd name="connsiteX0" fmla="*/ 241300 w 1511300"/>
                  <a:gd name="connsiteY0" fmla="*/ 3386667 h 3386667"/>
                  <a:gd name="connsiteX1" fmla="*/ 0 w 1511300"/>
                  <a:gd name="connsiteY1" fmla="*/ 0 h 3386667"/>
                  <a:gd name="connsiteX2" fmla="*/ 1511300 w 1511300"/>
                  <a:gd name="connsiteY2" fmla="*/ 0 h 3386667"/>
                  <a:gd name="connsiteX3" fmla="*/ 1430866 w 1511300"/>
                  <a:gd name="connsiteY3" fmla="*/ 3310467 h 3386667"/>
                  <a:gd name="connsiteX4" fmla="*/ 241300 w 1511300"/>
                  <a:gd name="connsiteY4" fmla="*/ 3386667 h 3386667"/>
                  <a:gd name="connsiteX0" fmla="*/ 0 w 1515533"/>
                  <a:gd name="connsiteY0" fmla="*/ 3496733 h 3496733"/>
                  <a:gd name="connsiteX1" fmla="*/ 4233 w 1515533"/>
                  <a:gd name="connsiteY1" fmla="*/ 0 h 3496733"/>
                  <a:gd name="connsiteX2" fmla="*/ 1515533 w 1515533"/>
                  <a:gd name="connsiteY2" fmla="*/ 0 h 3496733"/>
                  <a:gd name="connsiteX3" fmla="*/ 1435099 w 1515533"/>
                  <a:gd name="connsiteY3" fmla="*/ 3310467 h 3496733"/>
                  <a:gd name="connsiteX4" fmla="*/ 0 w 1515533"/>
                  <a:gd name="connsiteY4" fmla="*/ 3496733 h 3496733"/>
                  <a:gd name="connsiteX0" fmla="*/ 0 w 1515533"/>
                  <a:gd name="connsiteY0" fmla="*/ 3496733 h 3496733"/>
                  <a:gd name="connsiteX1" fmla="*/ 165099 w 1515533"/>
                  <a:gd name="connsiteY1" fmla="*/ 499534 h 3496733"/>
                  <a:gd name="connsiteX2" fmla="*/ 1515533 w 1515533"/>
                  <a:gd name="connsiteY2" fmla="*/ 0 h 3496733"/>
                  <a:gd name="connsiteX3" fmla="*/ 1435099 w 1515533"/>
                  <a:gd name="connsiteY3" fmla="*/ 3310467 h 3496733"/>
                  <a:gd name="connsiteX4" fmla="*/ 0 w 1515533"/>
                  <a:gd name="connsiteY4" fmla="*/ 3496733 h 3496733"/>
                  <a:gd name="connsiteX0" fmla="*/ 0 w 1515533"/>
                  <a:gd name="connsiteY0" fmla="*/ 3496733 h 3496733"/>
                  <a:gd name="connsiteX1" fmla="*/ 4233 w 1515533"/>
                  <a:gd name="connsiteY1" fmla="*/ 237067 h 3496733"/>
                  <a:gd name="connsiteX2" fmla="*/ 1515533 w 1515533"/>
                  <a:gd name="connsiteY2" fmla="*/ 0 h 3496733"/>
                  <a:gd name="connsiteX3" fmla="*/ 1435099 w 1515533"/>
                  <a:gd name="connsiteY3" fmla="*/ 3310467 h 3496733"/>
                  <a:gd name="connsiteX4" fmla="*/ 0 w 1515533"/>
                  <a:gd name="connsiteY4" fmla="*/ 3496733 h 3496733"/>
                  <a:gd name="connsiteX0" fmla="*/ 0 w 1435099"/>
                  <a:gd name="connsiteY0" fmla="*/ 3259666 h 3259666"/>
                  <a:gd name="connsiteX1" fmla="*/ 4233 w 1435099"/>
                  <a:gd name="connsiteY1" fmla="*/ 0 h 3259666"/>
                  <a:gd name="connsiteX2" fmla="*/ 1185333 w 1435099"/>
                  <a:gd name="connsiteY2" fmla="*/ 135467 h 3259666"/>
                  <a:gd name="connsiteX3" fmla="*/ 1435099 w 1435099"/>
                  <a:gd name="connsiteY3" fmla="*/ 3073400 h 3259666"/>
                  <a:gd name="connsiteX4" fmla="*/ 0 w 1435099"/>
                  <a:gd name="connsiteY4" fmla="*/ 3259666 h 3259666"/>
                  <a:gd name="connsiteX0" fmla="*/ 0 w 1435099"/>
                  <a:gd name="connsiteY0" fmla="*/ 3403599 h 3403599"/>
                  <a:gd name="connsiteX1" fmla="*/ 4233 w 1435099"/>
                  <a:gd name="connsiteY1" fmla="*/ 143933 h 3403599"/>
                  <a:gd name="connsiteX2" fmla="*/ 1405467 w 1435099"/>
                  <a:gd name="connsiteY2" fmla="*/ 0 h 3403599"/>
                  <a:gd name="connsiteX3" fmla="*/ 1435099 w 1435099"/>
                  <a:gd name="connsiteY3" fmla="*/ 3217333 h 3403599"/>
                  <a:gd name="connsiteX4" fmla="*/ 0 w 1435099"/>
                  <a:gd name="connsiteY4" fmla="*/ 3403599 h 3403599"/>
                  <a:gd name="connsiteX0" fmla="*/ 0 w 1435099"/>
                  <a:gd name="connsiteY0" fmla="*/ 3268133 h 3268133"/>
                  <a:gd name="connsiteX1" fmla="*/ 4233 w 1435099"/>
                  <a:gd name="connsiteY1" fmla="*/ 8467 h 3268133"/>
                  <a:gd name="connsiteX2" fmla="*/ 1329267 w 1435099"/>
                  <a:gd name="connsiteY2" fmla="*/ 0 h 3268133"/>
                  <a:gd name="connsiteX3" fmla="*/ 1435099 w 1435099"/>
                  <a:gd name="connsiteY3" fmla="*/ 3081867 h 3268133"/>
                  <a:gd name="connsiteX4" fmla="*/ 0 w 1435099"/>
                  <a:gd name="connsiteY4" fmla="*/ 3268133 h 3268133"/>
                  <a:gd name="connsiteX0" fmla="*/ 0 w 1435100"/>
                  <a:gd name="connsiteY0" fmla="*/ 3450166 h 3450166"/>
                  <a:gd name="connsiteX1" fmla="*/ 4233 w 1435100"/>
                  <a:gd name="connsiteY1" fmla="*/ 190500 h 3450166"/>
                  <a:gd name="connsiteX2" fmla="*/ 1435100 w 1435100"/>
                  <a:gd name="connsiteY2" fmla="*/ 0 h 3450166"/>
                  <a:gd name="connsiteX3" fmla="*/ 1435099 w 1435100"/>
                  <a:gd name="connsiteY3" fmla="*/ 3263900 h 3450166"/>
                  <a:gd name="connsiteX4" fmla="*/ 0 w 1435100"/>
                  <a:gd name="connsiteY4" fmla="*/ 3450166 h 3450166"/>
                  <a:gd name="connsiteX0" fmla="*/ 0 w 1435100"/>
                  <a:gd name="connsiteY0" fmla="*/ 3450166 h 3450166"/>
                  <a:gd name="connsiteX1" fmla="*/ 71966 w 1435100"/>
                  <a:gd name="connsiteY1" fmla="*/ 309034 h 3450166"/>
                  <a:gd name="connsiteX2" fmla="*/ 1435100 w 1435100"/>
                  <a:gd name="connsiteY2" fmla="*/ 0 h 3450166"/>
                  <a:gd name="connsiteX3" fmla="*/ 1435099 w 1435100"/>
                  <a:gd name="connsiteY3" fmla="*/ 3263900 h 3450166"/>
                  <a:gd name="connsiteX4" fmla="*/ 0 w 1435100"/>
                  <a:gd name="connsiteY4" fmla="*/ 3450166 h 3450166"/>
                  <a:gd name="connsiteX0" fmla="*/ 0 w 1435100"/>
                  <a:gd name="connsiteY0" fmla="*/ 3450166 h 3450166"/>
                  <a:gd name="connsiteX1" fmla="*/ 0 w 1435100"/>
                  <a:gd name="connsiteY1" fmla="*/ 194734 h 3450166"/>
                  <a:gd name="connsiteX2" fmla="*/ 1435100 w 1435100"/>
                  <a:gd name="connsiteY2" fmla="*/ 0 h 3450166"/>
                  <a:gd name="connsiteX3" fmla="*/ 1435099 w 1435100"/>
                  <a:gd name="connsiteY3" fmla="*/ 3263900 h 3450166"/>
                  <a:gd name="connsiteX4" fmla="*/ 0 w 1435100"/>
                  <a:gd name="connsiteY4" fmla="*/ 3450166 h 3450166"/>
                  <a:gd name="connsiteX0" fmla="*/ 0 w 1435100"/>
                  <a:gd name="connsiteY0" fmla="*/ 3450166 h 3450166"/>
                  <a:gd name="connsiteX1" fmla="*/ 0 w 1435100"/>
                  <a:gd name="connsiteY1" fmla="*/ 194734 h 3450166"/>
                  <a:gd name="connsiteX2" fmla="*/ 1435100 w 1435100"/>
                  <a:gd name="connsiteY2" fmla="*/ 0 h 3450166"/>
                  <a:gd name="connsiteX3" fmla="*/ 1346199 w 1435100"/>
                  <a:gd name="connsiteY3" fmla="*/ 3128433 h 3450166"/>
                  <a:gd name="connsiteX4" fmla="*/ 0 w 1435100"/>
                  <a:gd name="connsiteY4" fmla="*/ 3450166 h 3450166"/>
                  <a:gd name="connsiteX0" fmla="*/ 0 w 1435100"/>
                  <a:gd name="connsiteY0" fmla="*/ 3450166 h 3450166"/>
                  <a:gd name="connsiteX1" fmla="*/ 0 w 1435100"/>
                  <a:gd name="connsiteY1" fmla="*/ 194734 h 3450166"/>
                  <a:gd name="connsiteX2" fmla="*/ 1435100 w 1435100"/>
                  <a:gd name="connsiteY2" fmla="*/ 0 h 3450166"/>
                  <a:gd name="connsiteX3" fmla="*/ 1435099 w 1435100"/>
                  <a:gd name="connsiteY3" fmla="*/ 3255433 h 3450166"/>
                  <a:gd name="connsiteX4" fmla="*/ 0 w 1435100"/>
                  <a:gd name="connsiteY4" fmla="*/ 3450166 h 3450166"/>
                  <a:gd name="connsiteX0" fmla="*/ 118533 w 1435100"/>
                  <a:gd name="connsiteY0" fmla="*/ 3314699 h 3314699"/>
                  <a:gd name="connsiteX1" fmla="*/ 0 w 1435100"/>
                  <a:gd name="connsiteY1" fmla="*/ 194734 h 3314699"/>
                  <a:gd name="connsiteX2" fmla="*/ 1435100 w 1435100"/>
                  <a:gd name="connsiteY2" fmla="*/ 0 h 3314699"/>
                  <a:gd name="connsiteX3" fmla="*/ 1435099 w 1435100"/>
                  <a:gd name="connsiteY3" fmla="*/ 3255433 h 3314699"/>
                  <a:gd name="connsiteX4" fmla="*/ 118533 w 1435100"/>
                  <a:gd name="connsiteY4" fmla="*/ 3314699 h 3314699"/>
                  <a:gd name="connsiteX0" fmla="*/ 0 w 1435100"/>
                  <a:gd name="connsiteY0" fmla="*/ 3437466 h 3437466"/>
                  <a:gd name="connsiteX1" fmla="*/ 0 w 1435100"/>
                  <a:gd name="connsiteY1" fmla="*/ 194734 h 3437466"/>
                  <a:gd name="connsiteX2" fmla="*/ 1435100 w 1435100"/>
                  <a:gd name="connsiteY2" fmla="*/ 0 h 3437466"/>
                  <a:gd name="connsiteX3" fmla="*/ 1435099 w 1435100"/>
                  <a:gd name="connsiteY3" fmla="*/ 3255433 h 3437466"/>
                  <a:gd name="connsiteX4" fmla="*/ 0 w 1435100"/>
                  <a:gd name="connsiteY4" fmla="*/ 3437466 h 34374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35100" h="3437466">
                    <a:moveTo>
                      <a:pt x="0" y="3437466"/>
                    </a:moveTo>
                    <a:lnTo>
                      <a:pt x="0" y="194734"/>
                    </a:lnTo>
                    <a:lnTo>
                      <a:pt x="1435100" y="0"/>
                    </a:lnTo>
                    <a:cubicBezTo>
                      <a:pt x="1435100" y="1087967"/>
                      <a:pt x="1435099" y="2167466"/>
                      <a:pt x="1435099" y="3255433"/>
                    </a:cubicBezTo>
                    <a:lnTo>
                      <a:pt x="0" y="3437466"/>
                    </a:lnTo>
                    <a:close/>
                  </a:path>
                </a:pathLst>
              </a:custGeom>
              <a:solidFill>
                <a:srgbClr val="A4ABB1"/>
              </a:solidFill>
              <a:ln w="12700" cap="flat" cmpd="sng" algn="ctr">
                <a:solidFill>
                  <a:srgbClr val="0079C1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685800">
                  <a:defRPr/>
                </a:pPr>
                <a:endParaRPr lang="en-US" sz="1350" kern="0">
                  <a:solidFill>
                    <a:sysClr val="window" lastClr="FFFFFF"/>
                  </a:solidFill>
                  <a:latin typeface="Arial"/>
                </a:endParaRPr>
              </a:p>
            </p:txBody>
          </p:sp>
          <p:sp>
            <p:nvSpPr>
              <p:cNvPr id="108" name="TextBox 107">
                <a:extLst>
                  <a:ext uri="{FF2B5EF4-FFF2-40B4-BE49-F238E27FC236}">
                    <a16:creationId xmlns:a16="http://schemas.microsoft.com/office/drawing/2014/main" id="{F7ED9DD6-6C6D-064B-B384-E96706FE6B66}"/>
                  </a:ext>
                </a:extLst>
              </p:cNvPr>
              <p:cNvSpPr txBox="1"/>
              <p:nvPr/>
            </p:nvSpPr>
            <p:spPr>
              <a:xfrm rot="5400000">
                <a:off x="2938762" y="4237393"/>
                <a:ext cx="1002839" cy="30777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rtlCol="0">
                <a:spAutoFit/>
              </a:bodyPr>
              <a:lstStyle/>
              <a:p>
                <a:pPr defTabSz="685800">
                  <a:defRPr/>
                </a:pPr>
                <a:r>
                  <a:rPr lang="en-US" sz="900" b="1" kern="0" dirty="0">
                    <a:solidFill>
                      <a:srgbClr val="000C14"/>
                    </a:solidFill>
                    <a:latin typeface="Calibri"/>
                  </a:rPr>
                  <a:t>Liquid Fuels</a:t>
                </a:r>
              </a:p>
            </p:txBody>
          </p:sp>
          <p:sp>
            <p:nvSpPr>
              <p:cNvPr id="109" name="Parallelogram 70">
                <a:extLst>
                  <a:ext uri="{FF2B5EF4-FFF2-40B4-BE49-F238E27FC236}">
                    <a16:creationId xmlns:a16="http://schemas.microsoft.com/office/drawing/2014/main" id="{E3A2BE27-3E8B-384F-BF8D-36C3AE733116}"/>
                  </a:ext>
                </a:extLst>
              </p:cNvPr>
              <p:cNvSpPr/>
              <p:nvPr/>
            </p:nvSpPr>
            <p:spPr>
              <a:xfrm flipH="1">
                <a:off x="1914109" y="3932768"/>
                <a:ext cx="1435100" cy="1963805"/>
              </a:xfrm>
              <a:custGeom>
                <a:avLst/>
                <a:gdLst>
                  <a:gd name="connsiteX0" fmla="*/ 0 w 2015067"/>
                  <a:gd name="connsiteY0" fmla="*/ 3412067 h 3412067"/>
                  <a:gd name="connsiteX1" fmla="*/ 503767 w 2015067"/>
                  <a:gd name="connsiteY1" fmla="*/ 0 h 3412067"/>
                  <a:gd name="connsiteX2" fmla="*/ 2015067 w 2015067"/>
                  <a:gd name="connsiteY2" fmla="*/ 0 h 3412067"/>
                  <a:gd name="connsiteX3" fmla="*/ 1511300 w 2015067"/>
                  <a:gd name="connsiteY3" fmla="*/ 3412067 h 3412067"/>
                  <a:gd name="connsiteX4" fmla="*/ 0 w 2015067"/>
                  <a:gd name="connsiteY4" fmla="*/ 3412067 h 3412067"/>
                  <a:gd name="connsiteX0" fmla="*/ 0 w 2015067"/>
                  <a:gd name="connsiteY0" fmla="*/ 3412067 h 3412067"/>
                  <a:gd name="connsiteX1" fmla="*/ 503767 w 2015067"/>
                  <a:gd name="connsiteY1" fmla="*/ 0 h 3412067"/>
                  <a:gd name="connsiteX2" fmla="*/ 2015067 w 2015067"/>
                  <a:gd name="connsiteY2" fmla="*/ 0 h 3412067"/>
                  <a:gd name="connsiteX3" fmla="*/ 1934633 w 2015067"/>
                  <a:gd name="connsiteY3" fmla="*/ 3310467 h 3412067"/>
                  <a:gd name="connsiteX4" fmla="*/ 0 w 2015067"/>
                  <a:gd name="connsiteY4" fmla="*/ 3412067 h 3412067"/>
                  <a:gd name="connsiteX0" fmla="*/ 241300 w 1511300"/>
                  <a:gd name="connsiteY0" fmla="*/ 3386667 h 3386667"/>
                  <a:gd name="connsiteX1" fmla="*/ 0 w 1511300"/>
                  <a:gd name="connsiteY1" fmla="*/ 0 h 3386667"/>
                  <a:gd name="connsiteX2" fmla="*/ 1511300 w 1511300"/>
                  <a:gd name="connsiteY2" fmla="*/ 0 h 3386667"/>
                  <a:gd name="connsiteX3" fmla="*/ 1430866 w 1511300"/>
                  <a:gd name="connsiteY3" fmla="*/ 3310467 h 3386667"/>
                  <a:gd name="connsiteX4" fmla="*/ 241300 w 1511300"/>
                  <a:gd name="connsiteY4" fmla="*/ 3386667 h 3386667"/>
                  <a:gd name="connsiteX0" fmla="*/ 0 w 1515533"/>
                  <a:gd name="connsiteY0" fmla="*/ 3496733 h 3496733"/>
                  <a:gd name="connsiteX1" fmla="*/ 4233 w 1515533"/>
                  <a:gd name="connsiteY1" fmla="*/ 0 h 3496733"/>
                  <a:gd name="connsiteX2" fmla="*/ 1515533 w 1515533"/>
                  <a:gd name="connsiteY2" fmla="*/ 0 h 3496733"/>
                  <a:gd name="connsiteX3" fmla="*/ 1435099 w 1515533"/>
                  <a:gd name="connsiteY3" fmla="*/ 3310467 h 3496733"/>
                  <a:gd name="connsiteX4" fmla="*/ 0 w 1515533"/>
                  <a:gd name="connsiteY4" fmla="*/ 3496733 h 3496733"/>
                  <a:gd name="connsiteX0" fmla="*/ 0 w 1515533"/>
                  <a:gd name="connsiteY0" fmla="*/ 3496733 h 3496733"/>
                  <a:gd name="connsiteX1" fmla="*/ 165099 w 1515533"/>
                  <a:gd name="connsiteY1" fmla="*/ 499534 h 3496733"/>
                  <a:gd name="connsiteX2" fmla="*/ 1515533 w 1515533"/>
                  <a:gd name="connsiteY2" fmla="*/ 0 h 3496733"/>
                  <a:gd name="connsiteX3" fmla="*/ 1435099 w 1515533"/>
                  <a:gd name="connsiteY3" fmla="*/ 3310467 h 3496733"/>
                  <a:gd name="connsiteX4" fmla="*/ 0 w 1515533"/>
                  <a:gd name="connsiteY4" fmla="*/ 3496733 h 3496733"/>
                  <a:gd name="connsiteX0" fmla="*/ 0 w 1515533"/>
                  <a:gd name="connsiteY0" fmla="*/ 3496733 h 3496733"/>
                  <a:gd name="connsiteX1" fmla="*/ 4233 w 1515533"/>
                  <a:gd name="connsiteY1" fmla="*/ 237067 h 3496733"/>
                  <a:gd name="connsiteX2" fmla="*/ 1515533 w 1515533"/>
                  <a:gd name="connsiteY2" fmla="*/ 0 h 3496733"/>
                  <a:gd name="connsiteX3" fmla="*/ 1435099 w 1515533"/>
                  <a:gd name="connsiteY3" fmla="*/ 3310467 h 3496733"/>
                  <a:gd name="connsiteX4" fmla="*/ 0 w 1515533"/>
                  <a:gd name="connsiteY4" fmla="*/ 3496733 h 3496733"/>
                  <a:gd name="connsiteX0" fmla="*/ 0 w 1435099"/>
                  <a:gd name="connsiteY0" fmla="*/ 3259666 h 3259666"/>
                  <a:gd name="connsiteX1" fmla="*/ 4233 w 1435099"/>
                  <a:gd name="connsiteY1" fmla="*/ 0 h 3259666"/>
                  <a:gd name="connsiteX2" fmla="*/ 1185333 w 1435099"/>
                  <a:gd name="connsiteY2" fmla="*/ 135467 h 3259666"/>
                  <a:gd name="connsiteX3" fmla="*/ 1435099 w 1435099"/>
                  <a:gd name="connsiteY3" fmla="*/ 3073400 h 3259666"/>
                  <a:gd name="connsiteX4" fmla="*/ 0 w 1435099"/>
                  <a:gd name="connsiteY4" fmla="*/ 3259666 h 3259666"/>
                  <a:gd name="connsiteX0" fmla="*/ 0 w 1435099"/>
                  <a:gd name="connsiteY0" fmla="*/ 3403599 h 3403599"/>
                  <a:gd name="connsiteX1" fmla="*/ 4233 w 1435099"/>
                  <a:gd name="connsiteY1" fmla="*/ 143933 h 3403599"/>
                  <a:gd name="connsiteX2" fmla="*/ 1405467 w 1435099"/>
                  <a:gd name="connsiteY2" fmla="*/ 0 h 3403599"/>
                  <a:gd name="connsiteX3" fmla="*/ 1435099 w 1435099"/>
                  <a:gd name="connsiteY3" fmla="*/ 3217333 h 3403599"/>
                  <a:gd name="connsiteX4" fmla="*/ 0 w 1435099"/>
                  <a:gd name="connsiteY4" fmla="*/ 3403599 h 3403599"/>
                  <a:gd name="connsiteX0" fmla="*/ 0 w 1435099"/>
                  <a:gd name="connsiteY0" fmla="*/ 3268133 h 3268133"/>
                  <a:gd name="connsiteX1" fmla="*/ 4233 w 1435099"/>
                  <a:gd name="connsiteY1" fmla="*/ 8467 h 3268133"/>
                  <a:gd name="connsiteX2" fmla="*/ 1329267 w 1435099"/>
                  <a:gd name="connsiteY2" fmla="*/ 0 h 3268133"/>
                  <a:gd name="connsiteX3" fmla="*/ 1435099 w 1435099"/>
                  <a:gd name="connsiteY3" fmla="*/ 3081867 h 3268133"/>
                  <a:gd name="connsiteX4" fmla="*/ 0 w 1435099"/>
                  <a:gd name="connsiteY4" fmla="*/ 3268133 h 3268133"/>
                  <a:gd name="connsiteX0" fmla="*/ 0 w 1435100"/>
                  <a:gd name="connsiteY0" fmla="*/ 3450166 h 3450166"/>
                  <a:gd name="connsiteX1" fmla="*/ 4233 w 1435100"/>
                  <a:gd name="connsiteY1" fmla="*/ 190500 h 3450166"/>
                  <a:gd name="connsiteX2" fmla="*/ 1435100 w 1435100"/>
                  <a:gd name="connsiteY2" fmla="*/ 0 h 3450166"/>
                  <a:gd name="connsiteX3" fmla="*/ 1435099 w 1435100"/>
                  <a:gd name="connsiteY3" fmla="*/ 3263900 h 3450166"/>
                  <a:gd name="connsiteX4" fmla="*/ 0 w 1435100"/>
                  <a:gd name="connsiteY4" fmla="*/ 3450166 h 3450166"/>
                  <a:gd name="connsiteX0" fmla="*/ 0 w 1435100"/>
                  <a:gd name="connsiteY0" fmla="*/ 3450166 h 3450166"/>
                  <a:gd name="connsiteX1" fmla="*/ 71966 w 1435100"/>
                  <a:gd name="connsiteY1" fmla="*/ 309034 h 3450166"/>
                  <a:gd name="connsiteX2" fmla="*/ 1435100 w 1435100"/>
                  <a:gd name="connsiteY2" fmla="*/ 0 h 3450166"/>
                  <a:gd name="connsiteX3" fmla="*/ 1435099 w 1435100"/>
                  <a:gd name="connsiteY3" fmla="*/ 3263900 h 3450166"/>
                  <a:gd name="connsiteX4" fmla="*/ 0 w 1435100"/>
                  <a:gd name="connsiteY4" fmla="*/ 3450166 h 3450166"/>
                  <a:gd name="connsiteX0" fmla="*/ 0 w 1435100"/>
                  <a:gd name="connsiteY0" fmla="*/ 3450166 h 3450166"/>
                  <a:gd name="connsiteX1" fmla="*/ 0 w 1435100"/>
                  <a:gd name="connsiteY1" fmla="*/ 194734 h 3450166"/>
                  <a:gd name="connsiteX2" fmla="*/ 1435100 w 1435100"/>
                  <a:gd name="connsiteY2" fmla="*/ 0 h 3450166"/>
                  <a:gd name="connsiteX3" fmla="*/ 1435099 w 1435100"/>
                  <a:gd name="connsiteY3" fmla="*/ 3263900 h 3450166"/>
                  <a:gd name="connsiteX4" fmla="*/ 0 w 1435100"/>
                  <a:gd name="connsiteY4" fmla="*/ 3450166 h 3450166"/>
                  <a:gd name="connsiteX0" fmla="*/ 0 w 1435100"/>
                  <a:gd name="connsiteY0" fmla="*/ 3450166 h 3450166"/>
                  <a:gd name="connsiteX1" fmla="*/ 0 w 1435100"/>
                  <a:gd name="connsiteY1" fmla="*/ 194734 h 3450166"/>
                  <a:gd name="connsiteX2" fmla="*/ 1435100 w 1435100"/>
                  <a:gd name="connsiteY2" fmla="*/ 0 h 3450166"/>
                  <a:gd name="connsiteX3" fmla="*/ 1346199 w 1435100"/>
                  <a:gd name="connsiteY3" fmla="*/ 3128433 h 3450166"/>
                  <a:gd name="connsiteX4" fmla="*/ 0 w 1435100"/>
                  <a:gd name="connsiteY4" fmla="*/ 3450166 h 3450166"/>
                  <a:gd name="connsiteX0" fmla="*/ 0 w 1435100"/>
                  <a:gd name="connsiteY0" fmla="*/ 3450166 h 3450166"/>
                  <a:gd name="connsiteX1" fmla="*/ 0 w 1435100"/>
                  <a:gd name="connsiteY1" fmla="*/ 194734 h 3450166"/>
                  <a:gd name="connsiteX2" fmla="*/ 1435100 w 1435100"/>
                  <a:gd name="connsiteY2" fmla="*/ 0 h 3450166"/>
                  <a:gd name="connsiteX3" fmla="*/ 1435099 w 1435100"/>
                  <a:gd name="connsiteY3" fmla="*/ 3255433 h 3450166"/>
                  <a:gd name="connsiteX4" fmla="*/ 0 w 1435100"/>
                  <a:gd name="connsiteY4" fmla="*/ 3450166 h 3450166"/>
                  <a:gd name="connsiteX0" fmla="*/ 118533 w 1435100"/>
                  <a:gd name="connsiteY0" fmla="*/ 3314699 h 3314699"/>
                  <a:gd name="connsiteX1" fmla="*/ 0 w 1435100"/>
                  <a:gd name="connsiteY1" fmla="*/ 194734 h 3314699"/>
                  <a:gd name="connsiteX2" fmla="*/ 1435100 w 1435100"/>
                  <a:gd name="connsiteY2" fmla="*/ 0 h 3314699"/>
                  <a:gd name="connsiteX3" fmla="*/ 1435099 w 1435100"/>
                  <a:gd name="connsiteY3" fmla="*/ 3255433 h 3314699"/>
                  <a:gd name="connsiteX4" fmla="*/ 118533 w 1435100"/>
                  <a:gd name="connsiteY4" fmla="*/ 3314699 h 3314699"/>
                  <a:gd name="connsiteX0" fmla="*/ 0 w 1435100"/>
                  <a:gd name="connsiteY0" fmla="*/ 3437466 h 3437466"/>
                  <a:gd name="connsiteX1" fmla="*/ 0 w 1435100"/>
                  <a:gd name="connsiteY1" fmla="*/ 194734 h 3437466"/>
                  <a:gd name="connsiteX2" fmla="*/ 1435100 w 1435100"/>
                  <a:gd name="connsiteY2" fmla="*/ 0 h 3437466"/>
                  <a:gd name="connsiteX3" fmla="*/ 1435099 w 1435100"/>
                  <a:gd name="connsiteY3" fmla="*/ 3255433 h 3437466"/>
                  <a:gd name="connsiteX4" fmla="*/ 0 w 1435100"/>
                  <a:gd name="connsiteY4" fmla="*/ 3437466 h 34374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35100" h="3437466">
                    <a:moveTo>
                      <a:pt x="0" y="3437466"/>
                    </a:moveTo>
                    <a:lnTo>
                      <a:pt x="0" y="194734"/>
                    </a:lnTo>
                    <a:lnTo>
                      <a:pt x="1435100" y="0"/>
                    </a:lnTo>
                    <a:cubicBezTo>
                      <a:pt x="1435100" y="1087967"/>
                      <a:pt x="1435099" y="2167466"/>
                      <a:pt x="1435099" y="3255433"/>
                    </a:cubicBezTo>
                    <a:lnTo>
                      <a:pt x="0" y="3437466"/>
                    </a:lnTo>
                    <a:close/>
                  </a:path>
                </a:pathLst>
              </a:custGeom>
              <a:solidFill>
                <a:srgbClr val="A4ABB1"/>
              </a:solidFill>
              <a:ln w="12700" cap="flat" cmpd="sng" algn="ctr">
                <a:solidFill>
                  <a:srgbClr val="0079C1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685800">
                  <a:defRPr/>
                </a:pPr>
                <a:endParaRPr lang="en-US" sz="1350" kern="0">
                  <a:solidFill>
                    <a:sysClr val="window" lastClr="FFFFFF"/>
                  </a:solidFill>
                  <a:latin typeface="Arial"/>
                </a:endParaRPr>
              </a:p>
            </p:txBody>
          </p:sp>
          <p:sp>
            <p:nvSpPr>
              <p:cNvPr id="110" name="TextBox 109">
                <a:extLst>
                  <a:ext uri="{FF2B5EF4-FFF2-40B4-BE49-F238E27FC236}">
                    <a16:creationId xmlns:a16="http://schemas.microsoft.com/office/drawing/2014/main" id="{4C1FC8E9-8B4C-F243-A9D8-D5A62C611625}"/>
                  </a:ext>
                </a:extLst>
              </p:cNvPr>
              <p:cNvSpPr txBox="1"/>
              <p:nvPr/>
            </p:nvSpPr>
            <p:spPr>
              <a:xfrm rot="5400000">
                <a:off x="2638662" y="4383913"/>
                <a:ext cx="1212297" cy="30777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rtlCol="0">
                <a:spAutoFit/>
              </a:bodyPr>
              <a:lstStyle/>
              <a:p>
                <a:pPr defTabSz="685800">
                  <a:defRPr/>
                </a:pPr>
                <a:r>
                  <a:rPr lang="en-US" sz="900" b="1" kern="0" dirty="0">
                    <a:solidFill>
                      <a:srgbClr val="000C14"/>
                    </a:solidFill>
                    <a:latin typeface="Calibri"/>
                  </a:rPr>
                  <a:t>Transportation</a:t>
                </a:r>
              </a:p>
            </p:txBody>
          </p:sp>
          <p:sp>
            <p:nvSpPr>
              <p:cNvPr id="111" name="Parallelogram 70">
                <a:extLst>
                  <a:ext uri="{FF2B5EF4-FFF2-40B4-BE49-F238E27FC236}">
                    <a16:creationId xmlns:a16="http://schemas.microsoft.com/office/drawing/2014/main" id="{02BE08E9-FA76-6F47-B8E7-8E8A2FF60C0A}"/>
                  </a:ext>
                </a:extLst>
              </p:cNvPr>
              <p:cNvSpPr/>
              <p:nvPr/>
            </p:nvSpPr>
            <p:spPr>
              <a:xfrm flipH="1">
                <a:off x="1702456" y="3981608"/>
                <a:ext cx="1435100" cy="1963805"/>
              </a:xfrm>
              <a:custGeom>
                <a:avLst/>
                <a:gdLst>
                  <a:gd name="connsiteX0" fmla="*/ 0 w 2015067"/>
                  <a:gd name="connsiteY0" fmla="*/ 3412067 h 3412067"/>
                  <a:gd name="connsiteX1" fmla="*/ 503767 w 2015067"/>
                  <a:gd name="connsiteY1" fmla="*/ 0 h 3412067"/>
                  <a:gd name="connsiteX2" fmla="*/ 2015067 w 2015067"/>
                  <a:gd name="connsiteY2" fmla="*/ 0 h 3412067"/>
                  <a:gd name="connsiteX3" fmla="*/ 1511300 w 2015067"/>
                  <a:gd name="connsiteY3" fmla="*/ 3412067 h 3412067"/>
                  <a:gd name="connsiteX4" fmla="*/ 0 w 2015067"/>
                  <a:gd name="connsiteY4" fmla="*/ 3412067 h 3412067"/>
                  <a:gd name="connsiteX0" fmla="*/ 0 w 2015067"/>
                  <a:gd name="connsiteY0" fmla="*/ 3412067 h 3412067"/>
                  <a:gd name="connsiteX1" fmla="*/ 503767 w 2015067"/>
                  <a:gd name="connsiteY1" fmla="*/ 0 h 3412067"/>
                  <a:gd name="connsiteX2" fmla="*/ 2015067 w 2015067"/>
                  <a:gd name="connsiteY2" fmla="*/ 0 h 3412067"/>
                  <a:gd name="connsiteX3" fmla="*/ 1934633 w 2015067"/>
                  <a:gd name="connsiteY3" fmla="*/ 3310467 h 3412067"/>
                  <a:gd name="connsiteX4" fmla="*/ 0 w 2015067"/>
                  <a:gd name="connsiteY4" fmla="*/ 3412067 h 3412067"/>
                  <a:gd name="connsiteX0" fmla="*/ 241300 w 1511300"/>
                  <a:gd name="connsiteY0" fmla="*/ 3386667 h 3386667"/>
                  <a:gd name="connsiteX1" fmla="*/ 0 w 1511300"/>
                  <a:gd name="connsiteY1" fmla="*/ 0 h 3386667"/>
                  <a:gd name="connsiteX2" fmla="*/ 1511300 w 1511300"/>
                  <a:gd name="connsiteY2" fmla="*/ 0 h 3386667"/>
                  <a:gd name="connsiteX3" fmla="*/ 1430866 w 1511300"/>
                  <a:gd name="connsiteY3" fmla="*/ 3310467 h 3386667"/>
                  <a:gd name="connsiteX4" fmla="*/ 241300 w 1511300"/>
                  <a:gd name="connsiteY4" fmla="*/ 3386667 h 3386667"/>
                  <a:gd name="connsiteX0" fmla="*/ 0 w 1515533"/>
                  <a:gd name="connsiteY0" fmla="*/ 3496733 h 3496733"/>
                  <a:gd name="connsiteX1" fmla="*/ 4233 w 1515533"/>
                  <a:gd name="connsiteY1" fmla="*/ 0 h 3496733"/>
                  <a:gd name="connsiteX2" fmla="*/ 1515533 w 1515533"/>
                  <a:gd name="connsiteY2" fmla="*/ 0 h 3496733"/>
                  <a:gd name="connsiteX3" fmla="*/ 1435099 w 1515533"/>
                  <a:gd name="connsiteY3" fmla="*/ 3310467 h 3496733"/>
                  <a:gd name="connsiteX4" fmla="*/ 0 w 1515533"/>
                  <a:gd name="connsiteY4" fmla="*/ 3496733 h 3496733"/>
                  <a:gd name="connsiteX0" fmla="*/ 0 w 1515533"/>
                  <a:gd name="connsiteY0" fmla="*/ 3496733 h 3496733"/>
                  <a:gd name="connsiteX1" fmla="*/ 165099 w 1515533"/>
                  <a:gd name="connsiteY1" fmla="*/ 499534 h 3496733"/>
                  <a:gd name="connsiteX2" fmla="*/ 1515533 w 1515533"/>
                  <a:gd name="connsiteY2" fmla="*/ 0 h 3496733"/>
                  <a:gd name="connsiteX3" fmla="*/ 1435099 w 1515533"/>
                  <a:gd name="connsiteY3" fmla="*/ 3310467 h 3496733"/>
                  <a:gd name="connsiteX4" fmla="*/ 0 w 1515533"/>
                  <a:gd name="connsiteY4" fmla="*/ 3496733 h 3496733"/>
                  <a:gd name="connsiteX0" fmla="*/ 0 w 1515533"/>
                  <a:gd name="connsiteY0" fmla="*/ 3496733 h 3496733"/>
                  <a:gd name="connsiteX1" fmla="*/ 4233 w 1515533"/>
                  <a:gd name="connsiteY1" fmla="*/ 237067 h 3496733"/>
                  <a:gd name="connsiteX2" fmla="*/ 1515533 w 1515533"/>
                  <a:gd name="connsiteY2" fmla="*/ 0 h 3496733"/>
                  <a:gd name="connsiteX3" fmla="*/ 1435099 w 1515533"/>
                  <a:gd name="connsiteY3" fmla="*/ 3310467 h 3496733"/>
                  <a:gd name="connsiteX4" fmla="*/ 0 w 1515533"/>
                  <a:gd name="connsiteY4" fmla="*/ 3496733 h 3496733"/>
                  <a:gd name="connsiteX0" fmla="*/ 0 w 1435099"/>
                  <a:gd name="connsiteY0" fmla="*/ 3259666 h 3259666"/>
                  <a:gd name="connsiteX1" fmla="*/ 4233 w 1435099"/>
                  <a:gd name="connsiteY1" fmla="*/ 0 h 3259666"/>
                  <a:gd name="connsiteX2" fmla="*/ 1185333 w 1435099"/>
                  <a:gd name="connsiteY2" fmla="*/ 135467 h 3259666"/>
                  <a:gd name="connsiteX3" fmla="*/ 1435099 w 1435099"/>
                  <a:gd name="connsiteY3" fmla="*/ 3073400 h 3259666"/>
                  <a:gd name="connsiteX4" fmla="*/ 0 w 1435099"/>
                  <a:gd name="connsiteY4" fmla="*/ 3259666 h 3259666"/>
                  <a:gd name="connsiteX0" fmla="*/ 0 w 1435099"/>
                  <a:gd name="connsiteY0" fmla="*/ 3403599 h 3403599"/>
                  <a:gd name="connsiteX1" fmla="*/ 4233 w 1435099"/>
                  <a:gd name="connsiteY1" fmla="*/ 143933 h 3403599"/>
                  <a:gd name="connsiteX2" fmla="*/ 1405467 w 1435099"/>
                  <a:gd name="connsiteY2" fmla="*/ 0 h 3403599"/>
                  <a:gd name="connsiteX3" fmla="*/ 1435099 w 1435099"/>
                  <a:gd name="connsiteY3" fmla="*/ 3217333 h 3403599"/>
                  <a:gd name="connsiteX4" fmla="*/ 0 w 1435099"/>
                  <a:gd name="connsiteY4" fmla="*/ 3403599 h 3403599"/>
                  <a:gd name="connsiteX0" fmla="*/ 0 w 1435099"/>
                  <a:gd name="connsiteY0" fmla="*/ 3268133 h 3268133"/>
                  <a:gd name="connsiteX1" fmla="*/ 4233 w 1435099"/>
                  <a:gd name="connsiteY1" fmla="*/ 8467 h 3268133"/>
                  <a:gd name="connsiteX2" fmla="*/ 1329267 w 1435099"/>
                  <a:gd name="connsiteY2" fmla="*/ 0 h 3268133"/>
                  <a:gd name="connsiteX3" fmla="*/ 1435099 w 1435099"/>
                  <a:gd name="connsiteY3" fmla="*/ 3081867 h 3268133"/>
                  <a:gd name="connsiteX4" fmla="*/ 0 w 1435099"/>
                  <a:gd name="connsiteY4" fmla="*/ 3268133 h 3268133"/>
                  <a:gd name="connsiteX0" fmla="*/ 0 w 1435100"/>
                  <a:gd name="connsiteY0" fmla="*/ 3450166 h 3450166"/>
                  <a:gd name="connsiteX1" fmla="*/ 4233 w 1435100"/>
                  <a:gd name="connsiteY1" fmla="*/ 190500 h 3450166"/>
                  <a:gd name="connsiteX2" fmla="*/ 1435100 w 1435100"/>
                  <a:gd name="connsiteY2" fmla="*/ 0 h 3450166"/>
                  <a:gd name="connsiteX3" fmla="*/ 1435099 w 1435100"/>
                  <a:gd name="connsiteY3" fmla="*/ 3263900 h 3450166"/>
                  <a:gd name="connsiteX4" fmla="*/ 0 w 1435100"/>
                  <a:gd name="connsiteY4" fmla="*/ 3450166 h 3450166"/>
                  <a:gd name="connsiteX0" fmla="*/ 0 w 1435100"/>
                  <a:gd name="connsiteY0" fmla="*/ 3450166 h 3450166"/>
                  <a:gd name="connsiteX1" fmla="*/ 71966 w 1435100"/>
                  <a:gd name="connsiteY1" fmla="*/ 309034 h 3450166"/>
                  <a:gd name="connsiteX2" fmla="*/ 1435100 w 1435100"/>
                  <a:gd name="connsiteY2" fmla="*/ 0 h 3450166"/>
                  <a:gd name="connsiteX3" fmla="*/ 1435099 w 1435100"/>
                  <a:gd name="connsiteY3" fmla="*/ 3263900 h 3450166"/>
                  <a:gd name="connsiteX4" fmla="*/ 0 w 1435100"/>
                  <a:gd name="connsiteY4" fmla="*/ 3450166 h 3450166"/>
                  <a:gd name="connsiteX0" fmla="*/ 0 w 1435100"/>
                  <a:gd name="connsiteY0" fmla="*/ 3450166 h 3450166"/>
                  <a:gd name="connsiteX1" fmla="*/ 0 w 1435100"/>
                  <a:gd name="connsiteY1" fmla="*/ 194734 h 3450166"/>
                  <a:gd name="connsiteX2" fmla="*/ 1435100 w 1435100"/>
                  <a:gd name="connsiteY2" fmla="*/ 0 h 3450166"/>
                  <a:gd name="connsiteX3" fmla="*/ 1435099 w 1435100"/>
                  <a:gd name="connsiteY3" fmla="*/ 3263900 h 3450166"/>
                  <a:gd name="connsiteX4" fmla="*/ 0 w 1435100"/>
                  <a:gd name="connsiteY4" fmla="*/ 3450166 h 3450166"/>
                  <a:gd name="connsiteX0" fmla="*/ 0 w 1435100"/>
                  <a:gd name="connsiteY0" fmla="*/ 3450166 h 3450166"/>
                  <a:gd name="connsiteX1" fmla="*/ 0 w 1435100"/>
                  <a:gd name="connsiteY1" fmla="*/ 194734 h 3450166"/>
                  <a:gd name="connsiteX2" fmla="*/ 1435100 w 1435100"/>
                  <a:gd name="connsiteY2" fmla="*/ 0 h 3450166"/>
                  <a:gd name="connsiteX3" fmla="*/ 1346199 w 1435100"/>
                  <a:gd name="connsiteY3" fmla="*/ 3128433 h 3450166"/>
                  <a:gd name="connsiteX4" fmla="*/ 0 w 1435100"/>
                  <a:gd name="connsiteY4" fmla="*/ 3450166 h 3450166"/>
                  <a:gd name="connsiteX0" fmla="*/ 0 w 1435100"/>
                  <a:gd name="connsiteY0" fmla="*/ 3450166 h 3450166"/>
                  <a:gd name="connsiteX1" fmla="*/ 0 w 1435100"/>
                  <a:gd name="connsiteY1" fmla="*/ 194734 h 3450166"/>
                  <a:gd name="connsiteX2" fmla="*/ 1435100 w 1435100"/>
                  <a:gd name="connsiteY2" fmla="*/ 0 h 3450166"/>
                  <a:gd name="connsiteX3" fmla="*/ 1435099 w 1435100"/>
                  <a:gd name="connsiteY3" fmla="*/ 3255433 h 3450166"/>
                  <a:gd name="connsiteX4" fmla="*/ 0 w 1435100"/>
                  <a:gd name="connsiteY4" fmla="*/ 3450166 h 3450166"/>
                  <a:gd name="connsiteX0" fmla="*/ 118533 w 1435100"/>
                  <a:gd name="connsiteY0" fmla="*/ 3314699 h 3314699"/>
                  <a:gd name="connsiteX1" fmla="*/ 0 w 1435100"/>
                  <a:gd name="connsiteY1" fmla="*/ 194734 h 3314699"/>
                  <a:gd name="connsiteX2" fmla="*/ 1435100 w 1435100"/>
                  <a:gd name="connsiteY2" fmla="*/ 0 h 3314699"/>
                  <a:gd name="connsiteX3" fmla="*/ 1435099 w 1435100"/>
                  <a:gd name="connsiteY3" fmla="*/ 3255433 h 3314699"/>
                  <a:gd name="connsiteX4" fmla="*/ 118533 w 1435100"/>
                  <a:gd name="connsiteY4" fmla="*/ 3314699 h 3314699"/>
                  <a:gd name="connsiteX0" fmla="*/ 0 w 1435100"/>
                  <a:gd name="connsiteY0" fmla="*/ 3437466 h 3437466"/>
                  <a:gd name="connsiteX1" fmla="*/ 0 w 1435100"/>
                  <a:gd name="connsiteY1" fmla="*/ 194734 h 3437466"/>
                  <a:gd name="connsiteX2" fmla="*/ 1435100 w 1435100"/>
                  <a:gd name="connsiteY2" fmla="*/ 0 h 3437466"/>
                  <a:gd name="connsiteX3" fmla="*/ 1435099 w 1435100"/>
                  <a:gd name="connsiteY3" fmla="*/ 3255433 h 3437466"/>
                  <a:gd name="connsiteX4" fmla="*/ 0 w 1435100"/>
                  <a:gd name="connsiteY4" fmla="*/ 3437466 h 34374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35100" h="3437466">
                    <a:moveTo>
                      <a:pt x="0" y="3437466"/>
                    </a:moveTo>
                    <a:lnTo>
                      <a:pt x="0" y="194734"/>
                    </a:lnTo>
                    <a:lnTo>
                      <a:pt x="1435100" y="0"/>
                    </a:lnTo>
                    <a:cubicBezTo>
                      <a:pt x="1435100" y="1087967"/>
                      <a:pt x="1435099" y="2167466"/>
                      <a:pt x="1435099" y="3255433"/>
                    </a:cubicBezTo>
                    <a:lnTo>
                      <a:pt x="0" y="3437466"/>
                    </a:lnTo>
                    <a:close/>
                  </a:path>
                </a:pathLst>
              </a:custGeom>
              <a:solidFill>
                <a:srgbClr val="A4ABB1"/>
              </a:solidFill>
              <a:ln w="12700" cap="flat" cmpd="sng" algn="ctr">
                <a:solidFill>
                  <a:srgbClr val="0079C1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685800">
                  <a:defRPr/>
                </a:pPr>
                <a:endParaRPr lang="en-US" sz="1350" kern="0">
                  <a:solidFill>
                    <a:sysClr val="window" lastClr="FFFFFF"/>
                  </a:solidFill>
                  <a:latin typeface="Arial"/>
                </a:endParaRPr>
              </a:p>
            </p:txBody>
          </p:sp>
          <p:sp>
            <p:nvSpPr>
              <p:cNvPr id="112" name="TextBox 111">
                <a:extLst>
                  <a:ext uri="{FF2B5EF4-FFF2-40B4-BE49-F238E27FC236}">
                    <a16:creationId xmlns:a16="http://schemas.microsoft.com/office/drawing/2014/main" id="{CDD6B4CB-2DA4-E04F-8464-1D492B626D02}"/>
                  </a:ext>
                </a:extLst>
              </p:cNvPr>
              <p:cNvSpPr txBox="1"/>
              <p:nvPr/>
            </p:nvSpPr>
            <p:spPr>
              <a:xfrm rot="5400000">
                <a:off x="2642878" y="4221113"/>
                <a:ext cx="780556" cy="30777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rtlCol="0">
                <a:spAutoFit/>
              </a:bodyPr>
              <a:lstStyle/>
              <a:p>
                <a:pPr defTabSz="685800">
                  <a:defRPr/>
                </a:pPr>
                <a:r>
                  <a:rPr lang="en-US" sz="900" b="1" kern="0" dirty="0">
                    <a:solidFill>
                      <a:srgbClr val="000C14"/>
                    </a:solidFill>
                    <a:latin typeface="Calibri"/>
                  </a:rPr>
                  <a:t>Thermal</a:t>
                </a:r>
              </a:p>
            </p:txBody>
          </p:sp>
          <p:grpSp>
            <p:nvGrpSpPr>
              <p:cNvPr id="113" name="Group 112">
                <a:extLst>
                  <a:ext uri="{FF2B5EF4-FFF2-40B4-BE49-F238E27FC236}">
                    <a16:creationId xmlns:a16="http://schemas.microsoft.com/office/drawing/2014/main" id="{3E1F1E1E-816F-9D4F-B1FE-AA1ABC104560}"/>
                  </a:ext>
                </a:extLst>
              </p:cNvPr>
              <p:cNvGrpSpPr/>
              <p:nvPr/>
            </p:nvGrpSpPr>
            <p:grpSpPr>
              <a:xfrm>
                <a:off x="1082977" y="4024568"/>
                <a:ext cx="1902824" cy="2047968"/>
                <a:chOff x="1082977" y="1972598"/>
                <a:chExt cx="1902824" cy="2047968"/>
              </a:xfrm>
            </p:grpSpPr>
            <p:grpSp>
              <p:nvGrpSpPr>
                <p:cNvPr id="114" name="Group 113">
                  <a:extLst>
                    <a:ext uri="{FF2B5EF4-FFF2-40B4-BE49-F238E27FC236}">
                      <a16:creationId xmlns:a16="http://schemas.microsoft.com/office/drawing/2014/main" id="{23F7251F-1FF2-E845-A756-98FEFFC73268}"/>
                    </a:ext>
                  </a:extLst>
                </p:cNvPr>
                <p:cNvGrpSpPr/>
                <p:nvPr/>
              </p:nvGrpSpPr>
              <p:grpSpPr>
                <a:xfrm>
                  <a:off x="1082977" y="1972598"/>
                  <a:ext cx="1853336" cy="2047968"/>
                  <a:chOff x="4085166" y="2413848"/>
                  <a:chExt cx="1853336" cy="3584785"/>
                </a:xfrm>
                <a:solidFill>
                  <a:srgbClr val="FFFFFF">
                    <a:alpha val="90000"/>
                  </a:srgbClr>
                </a:solidFill>
              </p:grpSpPr>
              <p:sp>
                <p:nvSpPr>
                  <p:cNvPr id="120" name="Parallelogram 70">
                    <a:extLst>
                      <a:ext uri="{FF2B5EF4-FFF2-40B4-BE49-F238E27FC236}">
                        <a16:creationId xmlns:a16="http://schemas.microsoft.com/office/drawing/2014/main" id="{ECB0EF1F-9EA7-C74B-ADF9-0EC6F189FE9A}"/>
                      </a:ext>
                    </a:extLst>
                  </p:cNvPr>
                  <p:cNvSpPr/>
                  <p:nvPr/>
                </p:nvSpPr>
                <p:spPr>
                  <a:xfrm flipH="1">
                    <a:off x="4503402" y="2413848"/>
                    <a:ext cx="1435100" cy="3437465"/>
                  </a:xfrm>
                  <a:custGeom>
                    <a:avLst/>
                    <a:gdLst>
                      <a:gd name="connsiteX0" fmla="*/ 0 w 2015067"/>
                      <a:gd name="connsiteY0" fmla="*/ 3412067 h 3412067"/>
                      <a:gd name="connsiteX1" fmla="*/ 503767 w 2015067"/>
                      <a:gd name="connsiteY1" fmla="*/ 0 h 3412067"/>
                      <a:gd name="connsiteX2" fmla="*/ 2015067 w 2015067"/>
                      <a:gd name="connsiteY2" fmla="*/ 0 h 3412067"/>
                      <a:gd name="connsiteX3" fmla="*/ 1511300 w 2015067"/>
                      <a:gd name="connsiteY3" fmla="*/ 3412067 h 3412067"/>
                      <a:gd name="connsiteX4" fmla="*/ 0 w 2015067"/>
                      <a:gd name="connsiteY4" fmla="*/ 3412067 h 3412067"/>
                      <a:gd name="connsiteX0" fmla="*/ 0 w 2015067"/>
                      <a:gd name="connsiteY0" fmla="*/ 3412067 h 3412067"/>
                      <a:gd name="connsiteX1" fmla="*/ 503767 w 2015067"/>
                      <a:gd name="connsiteY1" fmla="*/ 0 h 3412067"/>
                      <a:gd name="connsiteX2" fmla="*/ 2015067 w 2015067"/>
                      <a:gd name="connsiteY2" fmla="*/ 0 h 3412067"/>
                      <a:gd name="connsiteX3" fmla="*/ 1934633 w 2015067"/>
                      <a:gd name="connsiteY3" fmla="*/ 3310467 h 3412067"/>
                      <a:gd name="connsiteX4" fmla="*/ 0 w 2015067"/>
                      <a:gd name="connsiteY4" fmla="*/ 3412067 h 3412067"/>
                      <a:gd name="connsiteX0" fmla="*/ 241300 w 1511300"/>
                      <a:gd name="connsiteY0" fmla="*/ 3386667 h 3386667"/>
                      <a:gd name="connsiteX1" fmla="*/ 0 w 1511300"/>
                      <a:gd name="connsiteY1" fmla="*/ 0 h 3386667"/>
                      <a:gd name="connsiteX2" fmla="*/ 1511300 w 1511300"/>
                      <a:gd name="connsiteY2" fmla="*/ 0 h 3386667"/>
                      <a:gd name="connsiteX3" fmla="*/ 1430866 w 1511300"/>
                      <a:gd name="connsiteY3" fmla="*/ 3310467 h 3386667"/>
                      <a:gd name="connsiteX4" fmla="*/ 241300 w 1511300"/>
                      <a:gd name="connsiteY4" fmla="*/ 3386667 h 3386667"/>
                      <a:gd name="connsiteX0" fmla="*/ 0 w 1515533"/>
                      <a:gd name="connsiteY0" fmla="*/ 3496733 h 3496733"/>
                      <a:gd name="connsiteX1" fmla="*/ 4233 w 1515533"/>
                      <a:gd name="connsiteY1" fmla="*/ 0 h 3496733"/>
                      <a:gd name="connsiteX2" fmla="*/ 1515533 w 1515533"/>
                      <a:gd name="connsiteY2" fmla="*/ 0 h 3496733"/>
                      <a:gd name="connsiteX3" fmla="*/ 1435099 w 1515533"/>
                      <a:gd name="connsiteY3" fmla="*/ 3310467 h 3496733"/>
                      <a:gd name="connsiteX4" fmla="*/ 0 w 1515533"/>
                      <a:gd name="connsiteY4" fmla="*/ 3496733 h 3496733"/>
                      <a:gd name="connsiteX0" fmla="*/ 0 w 1515533"/>
                      <a:gd name="connsiteY0" fmla="*/ 3496733 h 3496733"/>
                      <a:gd name="connsiteX1" fmla="*/ 165099 w 1515533"/>
                      <a:gd name="connsiteY1" fmla="*/ 499534 h 3496733"/>
                      <a:gd name="connsiteX2" fmla="*/ 1515533 w 1515533"/>
                      <a:gd name="connsiteY2" fmla="*/ 0 h 3496733"/>
                      <a:gd name="connsiteX3" fmla="*/ 1435099 w 1515533"/>
                      <a:gd name="connsiteY3" fmla="*/ 3310467 h 3496733"/>
                      <a:gd name="connsiteX4" fmla="*/ 0 w 1515533"/>
                      <a:gd name="connsiteY4" fmla="*/ 3496733 h 3496733"/>
                      <a:gd name="connsiteX0" fmla="*/ 0 w 1515533"/>
                      <a:gd name="connsiteY0" fmla="*/ 3496733 h 3496733"/>
                      <a:gd name="connsiteX1" fmla="*/ 4233 w 1515533"/>
                      <a:gd name="connsiteY1" fmla="*/ 237067 h 3496733"/>
                      <a:gd name="connsiteX2" fmla="*/ 1515533 w 1515533"/>
                      <a:gd name="connsiteY2" fmla="*/ 0 h 3496733"/>
                      <a:gd name="connsiteX3" fmla="*/ 1435099 w 1515533"/>
                      <a:gd name="connsiteY3" fmla="*/ 3310467 h 3496733"/>
                      <a:gd name="connsiteX4" fmla="*/ 0 w 1515533"/>
                      <a:gd name="connsiteY4" fmla="*/ 3496733 h 3496733"/>
                      <a:gd name="connsiteX0" fmla="*/ 0 w 1435099"/>
                      <a:gd name="connsiteY0" fmla="*/ 3259666 h 3259666"/>
                      <a:gd name="connsiteX1" fmla="*/ 4233 w 1435099"/>
                      <a:gd name="connsiteY1" fmla="*/ 0 h 3259666"/>
                      <a:gd name="connsiteX2" fmla="*/ 1185333 w 1435099"/>
                      <a:gd name="connsiteY2" fmla="*/ 135467 h 3259666"/>
                      <a:gd name="connsiteX3" fmla="*/ 1435099 w 1435099"/>
                      <a:gd name="connsiteY3" fmla="*/ 3073400 h 3259666"/>
                      <a:gd name="connsiteX4" fmla="*/ 0 w 1435099"/>
                      <a:gd name="connsiteY4" fmla="*/ 3259666 h 3259666"/>
                      <a:gd name="connsiteX0" fmla="*/ 0 w 1435099"/>
                      <a:gd name="connsiteY0" fmla="*/ 3403599 h 3403599"/>
                      <a:gd name="connsiteX1" fmla="*/ 4233 w 1435099"/>
                      <a:gd name="connsiteY1" fmla="*/ 143933 h 3403599"/>
                      <a:gd name="connsiteX2" fmla="*/ 1405467 w 1435099"/>
                      <a:gd name="connsiteY2" fmla="*/ 0 h 3403599"/>
                      <a:gd name="connsiteX3" fmla="*/ 1435099 w 1435099"/>
                      <a:gd name="connsiteY3" fmla="*/ 3217333 h 3403599"/>
                      <a:gd name="connsiteX4" fmla="*/ 0 w 1435099"/>
                      <a:gd name="connsiteY4" fmla="*/ 3403599 h 3403599"/>
                      <a:gd name="connsiteX0" fmla="*/ 0 w 1435099"/>
                      <a:gd name="connsiteY0" fmla="*/ 3268133 h 3268133"/>
                      <a:gd name="connsiteX1" fmla="*/ 4233 w 1435099"/>
                      <a:gd name="connsiteY1" fmla="*/ 8467 h 3268133"/>
                      <a:gd name="connsiteX2" fmla="*/ 1329267 w 1435099"/>
                      <a:gd name="connsiteY2" fmla="*/ 0 h 3268133"/>
                      <a:gd name="connsiteX3" fmla="*/ 1435099 w 1435099"/>
                      <a:gd name="connsiteY3" fmla="*/ 3081867 h 3268133"/>
                      <a:gd name="connsiteX4" fmla="*/ 0 w 1435099"/>
                      <a:gd name="connsiteY4" fmla="*/ 3268133 h 3268133"/>
                      <a:gd name="connsiteX0" fmla="*/ 0 w 1435100"/>
                      <a:gd name="connsiteY0" fmla="*/ 3450166 h 3450166"/>
                      <a:gd name="connsiteX1" fmla="*/ 4233 w 1435100"/>
                      <a:gd name="connsiteY1" fmla="*/ 190500 h 3450166"/>
                      <a:gd name="connsiteX2" fmla="*/ 1435100 w 1435100"/>
                      <a:gd name="connsiteY2" fmla="*/ 0 h 3450166"/>
                      <a:gd name="connsiteX3" fmla="*/ 1435099 w 1435100"/>
                      <a:gd name="connsiteY3" fmla="*/ 3263900 h 3450166"/>
                      <a:gd name="connsiteX4" fmla="*/ 0 w 1435100"/>
                      <a:gd name="connsiteY4" fmla="*/ 3450166 h 3450166"/>
                      <a:gd name="connsiteX0" fmla="*/ 0 w 1435100"/>
                      <a:gd name="connsiteY0" fmla="*/ 3450166 h 3450166"/>
                      <a:gd name="connsiteX1" fmla="*/ 71966 w 1435100"/>
                      <a:gd name="connsiteY1" fmla="*/ 309034 h 3450166"/>
                      <a:gd name="connsiteX2" fmla="*/ 1435100 w 1435100"/>
                      <a:gd name="connsiteY2" fmla="*/ 0 h 3450166"/>
                      <a:gd name="connsiteX3" fmla="*/ 1435099 w 1435100"/>
                      <a:gd name="connsiteY3" fmla="*/ 3263900 h 3450166"/>
                      <a:gd name="connsiteX4" fmla="*/ 0 w 1435100"/>
                      <a:gd name="connsiteY4" fmla="*/ 3450166 h 3450166"/>
                      <a:gd name="connsiteX0" fmla="*/ 0 w 1435100"/>
                      <a:gd name="connsiteY0" fmla="*/ 3450166 h 3450166"/>
                      <a:gd name="connsiteX1" fmla="*/ 0 w 1435100"/>
                      <a:gd name="connsiteY1" fmla="*/ 194734 h 3450166"/>
                      <a:gd name="connsiteX2" fmla="*/ 1435100 w 1435100"/>
                      <a:gd name="connsiteY2" fmla="*/ 0 h 3450166"/>
                      <a:gd name="connsiteX3" fmla="*/ 1435099 w 1435100"/>
                      <a:gd name="connsiteY3" fmla="*/ 3263900 h 3450166"/>
                      <a:gd name="connsiteX4" fmla="*/ 0 w 1435100"/>
                      <a:gd name="connsiteY4" fmla="*/ 3450166 h 3450166"/>
                      <a:gd name="connsiteX0" fmla="*/ 0 w 1435100"/>
                      <a:gd name="connsiteY0" fmla="*/ 3450166 h 3450166"/>
                      <a:gd name="connsiteX1" fmla="*/ 0 w 1435100"/>
                      <a:gd name="connsiteY1" fmla="*/ 194734 h 3450166"/>
                      <a:gd name="connsiteX2" fmla="*/ 1435100 w 1435100"/>
                      <a:gd name="connsiteY2" fmla="*/ 0 h 3450166"/>
                      <a:gd name="connsiteX3" fmla="*/ 1346199 w 1435100"/>
                      <a:gd name="connsiteY3" fmla="*/ 3128433 h 3450166"/>
                      <a:gd name="connsiteX4" fmla="*/ 0 w 1435100"/>
                      <a:gd name="connsiteY4" fmla="*/ 3450166 h 3450166"/>
                      <a:gd name="connsiteX0" fmla="*/ 0 w 1435100"/>
                      <a:gd name="connsiteY0" fmla="*/ 3450166 h 3450166"/>
                      <a:gd name="connsiteX1" fmla="*/ 0 w 1435100"/>
                      <a:gd name="connsiteY1" fmla="*/ 194734 h 3450166"/>
                      <a:gd name="connsiteX2" fmla="*/ 1435100 w 1435100"/>
                      <a:gd name="connsiteY2" fmla="*/ 0 h 3450166"/>
                      <a:gd name="connsiteX3" fmla="*/ 1435099 w 1435100"/>
                      <a:gd name="connsiteY3" fmla="*/ 3255433 h 3450166"/>
                      <a:gd name="connsiteX4" fmla="*/ 0 w 1435100"/>
                      <a:gd name="connsiteY4" fmla="*/ 3450166 h 3450166"/>
                      <a:gd name="connsiteX0" fmla="*/ 118533 w 1435100"/>
                      <a:gd name="connsiteY0" fmla="*/ 3314699 h 3314699"/>
                      <a:gd name="connsiteX1" fmla="*/ 0 w 1435100"/>
                      <a:gd name="connsiteY1" fmla="*/ 194734 h 3314699"/>
                      <a:gd name="connsiteX2" fmla="*/ 1435100 w 1435100"/>
                      <a:gd name="connsiteY2" fmla="*/ 0 h 3314699"/>
                      <a:gd name="connsiteX3" fmla="*/ 1435099 w 1435100"/>
                      <a:gd name="connsiteY3" fmla="*/ 3255433 h 3314699"/>
                      <a:gd name="connsiteX4" fmla="*/ 118533 w 1435100"/>
                      <a:gd name="connsiteY4" fmla="*/ 3314699 h 3314699"/>
                      <a:gd name="connsiteX0" fmla="*/ 0 w 1435100"/>
                      <a:gd name="connsiteY0" fmla="*/ 3437466 h 3437466"/>
                      <a:gd name="connsiteX1" fmla="*/ 0 w 1435100"/>
                      <a:gd name="connsiteY1" fmla="*/ 194734 h 3437466"/>
                      <a:gd name="connsiteX2" fmla="*/ 1435100 w 1435100"/>
                      <a:gd name="connsiteY2" fmla="*/ 0 h 3437466"/>
                      <a:gd name="connsiteX3" fmla="*/ 1435099 w 1435100"/>
                      <a:gd name="connsiteY3" fmla="*/ 3255433 h 3437466"/>
                      <a:gd name="connsiteX4" fmla="*/ 0 w 1435100"/>
                      <a:gd name="connsiteY4" fmla="*/ 3437466 h 343746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435100" h="3437466">
                        <a:moveTo>
                          <a:pt x="0" y="3437466"/>
                        </a:moveTo>
                        <a:lnTo>
                          <a:pt x="0" y="194734"/>
                        </a:lnTo>
                        <a:lnTo>
                          <a:pt x="1435100" y="0"/>
                        </a:lnTo>
                        <a:cubicBezTo>
                          <a:pt x="1435100" y="1087967"/>
                          <a:pt x="1435099" y="2167466"/>
                          <a:pt x="1435099" y="3255433"/>
                        </a:cubicBezTo>
                        <a:lnTo>
                          <a:pt x="0" y="3437466"/>
                        </a:lnTo>
                        <a:close/>
                      </a:path>
                    </a:pathLst>
                  </a:custGeom>
                  <a:solidFill>
                    <a:srgbClr val="A4ABB1"/>
                  </a:solidFill>
                  <a:ln w="12700" cap="flat" cmpd="sng" algn="ctr">
                    <a:solidFill>
                      <a:srgbClr val="0079C1"/>
                    </a:solidFill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algn="ctr" defTabSz="685800">
                      <a:defRPr/>
                    </a:pPr>
                    <a:endParaRPr lang="en-US" sz="1350" kern="0">
                      <a:solidFill>
                        <a:sysClr val="window" lastClr="FFFFFF"/>
                      </a:solidFill>
                      <a:latin typeface="Arial"/>
                    </a:endParaRPr>
                  </a:p>
                </p:txBody>
              </p:sp>
              <p:sp>
                <p:nvSpPr>
                  <p:cNvPr id="121" name="Parallelogram 70">
                    <a:extLst>
                      <a:ext uri="{FF2B5EF4-FFF2-40B4-BE49-F238E27FC236}">
                        <a16:creationId xmlns:a16="http://schemas.microsoft.com/office/drawing/2014/main" id="{A09B208C-98E5-BA4A-928E-2F82EF2AD61A}"/>
                      </a:ext>
                    </a:extLst>
                  </p:cNvPr>
                  <p:cNvSpPr/>
                  <p:nvPr/>
                </p:nvSpPr>
                <p:spPr>
                  <a:xfrm flipH="1">
                    <a:off x="4285818" y="2487507"/>
                    <a:ext cx="1435100" cy="3437465"/>
                  </a:xfrm>
                  <a:custGeom>
                    <a:avLst/>
                    <a:gdLst>
                      <a:gd name="connsiteX0" fmla="*/ 0 w 2015067"/>
                      <a:gd name="connsiteY0" fmla="*/ 3412067 h 3412067"/>
                      <a:gd name="connsiteX1" fmla="*/ 503767 w 2015067"/>
                      <a:gd name="connsiteY1" fmla="*/ 0 h 3412067"/>
                      <a:gd name="connsiteX2" fmla="*/ 2015067 w 2015067"/>
                      <a:gd name="connsiteY2" fmla="*/ 0 h 3412067"/>
                      <a:gd name="connsiteX3" fmla="*/ 1511300 w 2015067"/>
                      <a:gd name="connsiteY3" fmla="*/ 3412067 h 3412067"/>
                      <a:gd name="connsiteX4" fmla="*/ 0 w 2015067"/>
                      <a:gd name="connsiteY4" fmla="*/ 3412067 h 3412067"/>
                      <a:gd name="connsiteX0" fmla="*/ 0 w 2015067"/>
                      <a:gd name="connsiteY0" fmla="*/ 3412067 h 3412067"/>
                      <a:gd name="connsiteX1" fmla="*/ 503767 w 2015067"/>
                      <a:gd name="connsiteY1" fmla="*/ 0 h 3412067"/>
                      <a:gd name="connsiteX2" fmla="*/ 2015067 w 2015067"/>
                      <a:gd name="connsiteY2" fmla="*/ 0 h 3412067"/>
                      <a:gd name="connsiteX3" fmla="*/ 1934633 w 2015067"/>
                      <a:gd name="connsiteY3" fmla="*/ 3310467 h 3412067"/>
                      <a:gd name="connsiteX4" fmla="*/ 0 w 2015067"/>
                      <a:gd name="connsiteY4" fmla="*/ 3412067 h 3412067"/>
                      <a:gd name="connsiteX0" fmla="*/ 241300 w 1511300"/>
                      <a:gd name="connsiteY0" fmla="*/ 3386667 h 3386667"/>
                      <a:gd name="connsiteX1" fmla="*/ 0 w 1511300"/>
                      <a:gd name="connsiteY1" fmla="*/ 0 h 3386667"/>
                      <a:gd name="connsiteX2" fmla="*/ 1511300 w 1511300"/>
                      <a:gd name="connsiteY2" fmla="*/ 0 h 3386667"/>
                      <a:gd name="connsiteX3" fmla="*/ 1430866 w 1511300"/>
                      <a:gd name="connsiteY3" fmla="*/ 3310467 h 3386667"/>
                      <a:gd name="connsiteX4" fmla="*/ 241300 w 1511300"/>
                      <a:gd name="connsiteY4" fmla="*/ 3386667 h 3386667"/>
                      <a:gd name="connsiteX0" fmla="*/ 0 w 1515533"/>
                      <a:gd name="connsiteY0" fmla="*/ 3496733 h 3496733"/>
                      <a:gd name="connsiteX1" fmla="*/ 4233 w 1515533"/>
                      <a:gd name="connsiteY1" fmla="*/ 0 h 3496733"/>
                      <a:gd name="connsiteX2" fmla="*/ 1515533 w 1515533"/>
                      <a:gd name="connsiteY2" fmla="*/ 0 h 3496733"/>
                      <a:gd name="connsiteX3" fmla="*/ 1435099 w 1515533"/>
                      <a:gd name="connsiteY3" fmla="*/ 3310467 h 3496733"/>
                      <a:gd name="connsiteX4" fmla="*/ 0 w 1515533"/>
                      <a:gd name="connsiteY4" fmla="*/ 3496733 h 3496733"/>
                      <a:gd name="connsiteX0" fmla="*/ 0 w 1515533"/>
                      <a:gd name="connsiteY0" fmla="*/ 3496733 h 3496733"/>
                      <a:gd name="connsiteX1" fmla="*/ 165099 w 1515533"/>
                      <a:gd name="connsiteY1" fmla="*/ 499534 h 3496733"/>
                      <a:gd name="connsiteX2" fmla="*/ 1515533 w 1515533"/>
                      <a:gd name="connsiteY2" fmla="*/ 0 h 3496733"/>
                      <a:gd name="connsiteX3" fmla="*/ 1435099 w 1515533"/>
                      <a:gd name="connsiteY3" fmla="*/ 3310467 h 3496733"/>
                      <a:gd name="connsiteX4" fmla="*/ 0 w 1515533"/>
                      <a:gd name="connsiteY4" fmla="*/ 3496733 h 3496733"/>
                      <a:gd name="connsiteX0" fmla="*/ 0 w 1515533"/>
                      <a:gd name="connsiteY0" fmla="*/ 3496733 h 3496733"/>
                      <a:gd name="connsiteX1" fmla="*/ 4233 w 1515533"/>
                      <a:gd name="connsiteY1" fmla="*/ 237067 h 3496733"/>
                      <a:gd name="connsiteX2" fmla="*/ 1515533 w 1515533"/>
                      <a:gd name="connsiteY2" fmla="*/ 0 h 3496733"/>
                      <a:gd name="connsiteX3" fmla="*/ 1435099 w 1515533"/>
                      <a:gd name="connsiteY3" fmla="*/ 3310467 h 3496733"/>
                      <a:gd name="connsiteX4" fmla="*/ 0 w 1515533"/>
                      <a:gd name="connsiteY4" fmla="*/ 3496733 h 3496733"/>
                      <a:gd name="connsiteX0" fmla="*/ 0 w 1435099"/>
                      <a:gd name="connsiteY0" fmla="*/ 3259666 h 3259666"/>
                      <a:gd name="connsiteX1" fmla="*/ 4233 w 1435099"/>
                      <a:gd name="connsiteY1" fmla="*/ 0 h 3259666"/>
                      <a:gd name="connsiteX2" fmla="*/ 1185333 w 1435099"/>
                      <a:gd name="connsiteY2" fmla="*/ 135467 h 3259666"/>
                      <a:gd name="connsiteX3" fmla="*/ 1435099 w 1435099"/>
                      <a:gd name="connsiteY3" fmla="*/ 3073400 h 3259666"/>
                      <a:gd name="connsiteX4" fmla="*/ 0 w 1435099"/>
                      <a:gd name="connsiteY4" fmla="*/ 3259666 h 3259666"/>
                      <a:gd name="connsiteX0" fmla="*/ 0 w 1435099"/>
                      <a:gd name="connsiteY0" fmla="*/ 3403599 h 3403599"/>
                      <a:gd name="connsiteX1" fmla="*/ 4233 w 1435099"/>
                      <a:gd name="connsiteY1" fmla="*/ 143933 h 3403599"/>
                      <a:gd name="connsiteX2" fmla="*/ 1405467 w 1435099"/>
                      <a:gd name="connsiteY2" fmla="*/ 0 h 3403599"/>
                      <a:gd name="connsiteX3" fmla="*/ 1435099 w 1435099"/>
                      <a:gd name="connsiteY3" fmla="*/ 3217333 h 3403599"/>
                      <a:gd name="connsiteX4" fmla="*/ 0 w 1435099"/>
                      <a:gd name="connsiteY4" fmla="*/ 3403599 h 3403599"/>
                      <a:gd name="connsiteX0" fmla="*/ 0 w 1435099"/>
                      <a:gd name="connsiteY0" fmla="*/ 3268133 h 3268133"/>
                      <a:gd name="connsiteX1" fmla="*/ 4233 w 1435099"/>
                      <a:gd name="connsiteY1" fmla="*/ 8467 h 3268133"/>
                      <a:gd name="connsiteX2" fmla="*/ 1329267 w 1435099"/>
                      <a:gd name="connsiteY2" fmla="*/ 0 h 3268133"/>
                      <a:gd name="connsiteX3" fmla="*/ 1435099 w 1435099"/>
                      <a:gd name="connsiteY3" fmla="*/ 3081867 h 3268133"/>
                      <a:gd name="connsiteX4" fmla="*/ 0 w 1435099"/>
                      <a:gd name="connsiteY4" fmla="*/ 3268133 h 3268133"/>
                      <a:gd name="connsiteX0" fmla="*/ 0 w 1435100"/>
                      <a:gd name="connsiteY0" fmla="*/ 3450166 h 3450166"/>
                      <a:gd name="connsiteX1" fmla="*/ 4233 w 1435100"/>
                      <a:gd name="connsiteY1" fmla="*/ 190500 h 3450166"/>
                      <a:gd name="connsiteX2" fmla="*/ 1435100 w 1435100"/>
                      <a:gd name="connsiteY2" fmla="*/ 0 h 3450166"/>
                      <a:gd name="connsiteX3" fmla="*/ 1435099 w 1435100"/>
                      <a:gd name="connsiteY3" fmla="*/ 3263900 h 3450166"/>
                      <a:gd name="connsiteX4" fmla="*/ 0 w 1435100"/>
                      <a:gd name="connsiteY4" fmla="*/ 3450166 h 3450166"/>
                      <a:gd name="connsiteX0" fmla="*/ 0 w 1435100"/>
                      <a:gd name="connsiteY0" fmla="*/ 3450166 h 3450166"/>
                      <a:gd name="connsiteX1" fmla="*/ 71966 w 1435100"/>
                      <a:gd name="connsiteY1" fmla="*/ 309034 h 3450166"/>
                      <a:gd name="connsiteX2" fmla="*/ 1435100 w 1435100"/>
                      <a:gd name="connsiteY2" fmla="*/ 0 h 3450166"/>
                      <a:gd name="connsiteX3" fmla="*/ 1435099 w 1435100"/>
                      <a:gd name="connsiteY3" fmla="*/ 3263900 h 3450166"/>
                      <a:gd name="connsiteX4" fmla="*/ 0 w 1435100"/>
                      <a:gd name="connsiteY4" fmla="*/ 3450166 h 3450166"/>
                      <a:gd name="connsiteX0" fmla="*/ 0 w 1435100"/>
                      <a:gd name="connsiteY0" fmla="*/ 3450166 h 3450166"/>
                      <a:gd name="connsiteX1" fmla="*/ 0 w 1435100"/>
                      <a:gd name="connsiteY1" fmla="*/ 194734 h 3450166"/>
                      <a:gd name="connsiteX2" fmla="*/ 1435100 w 1435100"/>
                      <a:gd name="connsiteY2" fmla="*/ 0 h 3450166"/>
                      <a:gd name="connsiteX3" fmla="*/ 1435099 w 1435100"/>
                      <a:gd name="connsiteY3" fmla="*/ 3263900 h 3450166"/>
                      <a:gd name="connsiteX4" fmla="*/ 0 w 1435100"/>
                      <a:gd name="connsiteY4" fmla="*/ 3450166 h 3450166"/>
                      <a:gd name="connsiteX0" fmla="*/ 0 w 1435100"/>
                      <a:gd name="connsiteY0" fmla="*/ 3450166 h 3450166"/>
                      <a:gd name="connsiteX1" fmla="*/ 0 w 1435100"/>
                      <a:gd name="connsiteY1" fmla="*/ 194734 h 3450166"/>
                      <a:gd name="connsiteX2" fmla="*/ 1435100 w 1435100"/>
                      <a:gd name="connsiteY2" fmla="*/ 0 h 3450166"/>
                      <a:gd name="connsiteX3" fmla="*/ 1346199 w 1435100"/>
                      <a:gd name="connsiteY3" fmla="*/ 3128433 h 3450166"/>
                      <a:gd name="connsiteX4" fmla="*/ 0 w 1435100"/>
                      <a:gd name="connsiteY4" fmla="*/ 3450166 h 3450166"/>
                      <a:gd name="connsiteX0" fmla="*/ 0 w 1435100"/>
                      <a:gd name="connsiteY0" fmla="*/ 3450166 h 3450166"/>
                      <a:gd name="connsiteX1" fmla="*/ 0 w 1435100"/>
                      <a:gd name="connsiteY1" fmla="*/ 194734 h 3450166"/>
                      <a:gd name="connsiteX2" fmla="*/ 1435100 w 1435100"/>
                      <a:gd name="connsiteY2" fmla="*/ 0 h 3450166"/>
                      <a:gd name="connsiteX3" fmla="*/ 1435099 w 1435100"/>
                      <a:gd name="connsiteY3" fmla="*/ 3255433 h 3450166"/>
                      <a:gd name="connsiteX4" fmla="*/ 0 w 1435100"/>
                      <a:gd name="connsiteY4" fmla="*/ 3450166 h 3450166"/>
                      <a:gd name="connsiteX0" fmla="*/ 118533 w 1435100"/>
                      <a:gd name="connsiteY0" fmla="*/ 3314699 h 3314699"/>
                      <a:gd name="connsiteX1" fmla="*/ 0 w 1435100"/>
                      <a:gd name="connsiteY1" fmla="*/ 194734 h 3314699"/>
                      <a:gd name="connsiteX2" fmla="*/ 1435100 w 1435100"/>
                      <a:gd name="connsiteY2" fmla="*/ 0 h 3314699"/>
                      <a:gd name="connsiteX3" fmla="*/ 1435099 w 1435100"/>
                      <a:gd name="connsiteY3" fmla="*/ 3255433 h 3314699"/>
                      <a:gd name="connsiteX4" fmla="*/ 118533 w 1435100"/>
                      <a:gd name="connsiteY4" fmla="*/ 3314699 h 3314699"/>
                      <a:gd name="connsiteX0" fmla="*/ 0 w 1435100"/>
                      <a:gd name="connsiteY0" fmla="*/ 3437466 h 3437466"/>
                      <a:gd name="connsiteX1" fmla="*/ 0 w 1435100"/>
                      <a:gd name="connsiteY1" fmla="*/ 194734 h 3437466"/>
                      <a:gd name="connsiteX2" fmla="*/ 1435100 w 1435100"/>
                      <a:gd name="connsiteY2" fmla="*/ 0 h 3437466"/>
                      <a:gd name="connsiteX3" fmla="*/ 1435099 w 1435100"/>
                      <a:gd name="connsiteY3" fmla="*/ 3255433 h 3437466"/>
                      <a:gd name="connsiteX4" fmla="*/ 0 w 1435100"/>
                      <a:gd name="connsiteY4" fmla="*/ 3437466 h 343746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435100" h="3437466">
                        <a:moveTo>
                          <a:pt x="0" y="3437466"/>
                        </a:moveTo>
                        <a:lnTo>
                          <a:pt x="0" y="194734"/>
                        </a:lnTo>
                        <a:lnTo>
                          <a:pt x="1435100" y="0"/>
                        </a:lnTo>
                        <a:cubicBezTo>
                          <a:pt x="1435100" y="1087967"/>
                          <a:pt x="1435099" y="2167466"/>
                          <a:pt x="1435099" y="3255433"/>
                        </a:cubicBezTo>
                        <a:lnTo>
                          <a:pt x="0" y="3437466"/>
                        </a:lnTo>
                        <a:close/>
                      </a:path>
                    </a:pathLst>
                  </a:custGeom>
                  <a:solidFill>
                    <a:srgbClr val="A4ABB1"/>
                  </a:solidFill>
                  <a:ln w="12700" cap="flat" cmpd="sng" algn="ctr">
                    <a:solidFill>
                      <a:srgbClr val="0079C1"/>
                    </a:solidFill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algn="ctr" defTabSz="685800">
                      <a:defRPr/>
                    </a:pPr>
                    <a:endParaRPr lang="en-US" sz="1350" kern="0">
                      <a:solidFill>
                        <a:sysClr val="window" lastClr="FFFFFF"/>
                      </a:solidFill>
                      <a:latin typeface="Arial"/>
                    </a:endParaRPr>
                  </a:p>
                </p:txBody>
              </p:sp>
              <p:sp>
                <p:nvSpPr>
                  <p:cNvPr id="122" name="Parallelogram 70">
                    <a:extLst>
                      <a:ext uri="{FF2B5EF4-FFF2-40B4-BE49-F238E27FC236}">
                        <a16:creationId xmlns:a16="http://schemas.microsoft.com/office/drawing/2014/main" id="{4C703516-F32F-4C4A-B084-AEC7CA348DDD}"/>
                      </a:ext>
                    </a:extLst>
                  </p:cNvPr>
                  <p:cNvSpPr/>
                  <p:nvPr/>
                </p:nvSpPr>
                <p:spPr>
                  <a:xfrm flipH="1">
                    <a:off x="4085166" y="2561167"/>
                    <a:ext cx="1435100" cy="3437466"/>
                  </a:xfrm>
                  <a:custGeom>
                    <a:avLst/>
                    <a:gdLst>
                      <a:gd name="connsiteX0" fmla="*/ 0 w 2015067"/>
                      <a:gd name="connsiteY0" fmla="*/ 3412067 h 3412067"/>
                      <a:gd name="connsiteX1" fmla="*/ 503767 w 2015067"/>
                      <a:gd name="connsiteY1" fmla="*/ 0 h 3412067"/>
                      <a:gd name="connsiteX2" fmla="*/ 2015067 w 2015067"/>
                      <a:gd name="connsiteY2" fmla="*/ 0 h 3412067"/>
                      <a:gd name="connsiteX3" fmla="*/ 1511300 w 2015067"/>
                      <a:gd name="connsiteY3" fmla="*/ 3412067 h 3412067"/>
                      <a:gd name="connsiteX4" fmla="*/ 0 w 2015067"/>
                      <a:gd name="connsiteY4" fmla="*/ 3412067 h 3412067"/>
                      <a:gd name="connsiteX0" fmla="*/ 0 w 2015067"/>
                      <a:gd name="connsiteY0" fmla="*/ 3412067 h 3412067"/>
                      <a:gd name="connsiteX1" fmla="*/ 503767 w 2015067"/>
                      <a:gd name="connsiteY1" fmla="*/ 0 h 3412067"/>
                      <a:gd name="connsiteX2" fmla="*/ 2015067 w 2015067"/>
                      <a:gd name="connsiteY2" fmla="*/ 0 h 3412067"/>
                      <a:gd name="connsiteX3" fmla="*/ 1934633 w 2015067"/>
                      <a:gd name="connsiteY3" fmla="*/ 3310467 h 3412067"/>
                      <a:gd name="connsiteX4" fmla="*/ 0 w 2015067"/>
                      <a:gd name="connsiteY4" fmla="*/ 3412067 h 3412067"/>
                      <a:gd name="connsiteX0" fmla="*/ 241300 w 1511300"/>
                      <a:gd name="connsiteY0" fmla="*/ 3386667 h 3386667"/>
                      <a:gd name="connsiteX1" fmla="*/ 0 w 1511300"/>
                      <a:gd name="connsiteY1" fmla="*/ 0 h 3386667"/>
                      <a:gd name="connsiteX2" fmla="*/ 1511300 w 1511300"/>
                      <a:gd name="connsiteY2" fmla="*/ 0 h 3386667"/>
                      <a:gd name="connsiteX3" fmla="*/ 1430866 w 1511300"/>
                      <a:gd name="connsiteY3" fmla="*/ 3310467 h 3386667"/>
                      <a:gd name="connsiteX4" fmla="*/ 241300 w 1511300"/>
                      <a:gd name="connsiteY4" fmla="*/ 3386667 h 3386667"/>
                      <a:gd name="connsiteX0" fmla="*/ 0 w 1515533"/>
                      <a:gd name="connsiteY0" fmla="*/ 3496733 h 3496733"/>
                      <a:gd name="connsiteX1" fmla="*/ 4233 w 1515533"/>
                      <a:gd name="connsiteY1" fmla="*/ 0 h 3496733"/>
                      <a:gd name="connsiteX2" fmla="*/ 1515533 w 1515533"/>
                      <a:gd name="connsiteY2" fmla="*/ 0 h 3496733"/>
                      <a:gd name="connsiteX3" fmla="*/ 1435099 w 1515533"/>
                      <a:gd name="connsiteY3" fmla="*/ 3310467 h 3496733"/>
                      <a:gd name="connsiteX4" fmla="*/ 0 w 1515533"/>
                      <a:gd name="connsiteY4" fmla="*/ 3496733 h 3496733"/>
                      <a:gd name="connsiteX0" fmla="*/ 0 w 1515533"/>
                      <a:gd name="connsiteY0" fmla="*/ 3496733 h 3496733"/>
                      <a:gd name="connsiteX1" fmla="*/ 165099 w 1515533"/>
                      <a:gd name="connsiteY1" fmla="*/ 499534 h 3496733"/>
                      <a:gd name="connsiteX2" fmla="*/ 1515533 w 1515533"/>
                      <a:gd name="connsiteY2" fmla="*/ 0 h 3496733"/>
                      <a:gd name="connsiteX3" fmla="*/ 1435099 w 1515533"/>
                      <a:gd name="connsiteY3" fmla="*/ 3310467 h 3496733"/>
                      <a:gd name="connsiteX4" fmla="*/ 0 w 1515533"/>
                      <a:gd name="connsiteY4" fmla="*/ 3496733 h 3496733"/>
                      <a:gd name="connsiteX0" fmla="*/ 0 w 1515533"/>
                      <a:gd name="connsiteY0" fmla="*/ 3496733 h 3496733"/>
                      <a:gd name="connsiteX1" fmla="*/ 4233 w 1515533"/>
                      <a:gd name="connsiteY1" fmla="*/ 237067 h 3496733"/>
                      <a:gd name="connsiteX2" fmla="*/ 1515533 w 1515533"/>
                      <a:gd name="connsiteY2" fmla="*/ 0 h 3496733"/>
                      <a:gd name="connsiteX3" fmla="*/ 1435099 w 1515533"/>
                      <a:gd name="connsiteY3" fmla="*/ 3310467 h 3496733"/>
                      <a:gd name="connsiteX4" fmla="*/ 0 w 1515533"/>
                      <a:gd name="connsiteY4" fmla="*/ 3496733 h 3496733"/>
                      <a:gd name="connsiteX0" fmla="*/ 0 w 1435099"/>
                      <a:gd name="connsiteY0" fmla="*/ 3259666 h 3259666"/>
                      <a:gd name="connsiteX1" fmla="*/ 4233 w 1435099"/>
                      <a:gd name="connsiteY1" fmla="*/ 0 h 3259666"/>
                      <a:gd name="connsiteX2" fmla="*/ 1185333 w 1435099"/>
                      <a:gd name="connsiteY2" fmla="*/ 135467 h 3259666"/>
                      <a:gd name="connsiteX3" fmla="*/ 1435099 w 1435099"/>
                      <a:gd name="connsiteY3" fmla="*/ 3073400 h 3259666"/>
                      <a:gd name="connsiteX4" fmla="*/ 0 w 1435099"/>
                      <a:gd name="connsiteY4" fmla="*/ 3259666 h 3259666"/>
                      <a:gd name="connsiteX0" fmla="*/ 0 w 1435099"/>
                      <a:gd name="connsiteY0" fmla="*/ 3403599 h 3403599"/>
                      <a:gd name="connsiteX1" fmla="*/ 4233 w 1435099"/>
                      <a:gd name="connsiteY1" fmla="*/ 143933 h 3403599"/>
                      <a:gd name="connsiteX2" fmla="*/ 1405467 w 1435099"/>
                      <a:gd name="connsiteY2" fmla="*/ 0 h 3403599"/>
                      <a:gd name="connsiteX3" fmla="*/ 1435099 w 1435099"/>
                      <a:gd name="connsiteY3" fmla="*/ 3217333 h 3403599"/>
                      <a:gd name="connsiteX4" fmla="*/ 0 w 1435099"/>
                      <a:gd name="connsiteY4" fmla="*/ 3403599 h 3403599"/>
                      <a:gd name="connsiteX0" fmla="*/ 0 w 1435099"/>
                      <a:gd name="connsiteY0" fmla="*/ 3268133 h 3268133"/>
                      <a:gd name="connsiteX1" fmla="*/ 4233 w 1435099"/>
                      <a:gd name="connsiteY1" fmla="*/ 8467 h 3268133"/>
                      <a:gd name="connsiteX2" fmla="*/ 1329267 w 1435099"/>
                      <a:gd name="connsiteY2" fmla="*/ 0 h 3268133"/>
                      <a:gd name="connsiteX3" fmla="*/ 1435099 w 1435099"/>
                      <a:gd name="connsiteY3" fmla="*/ 3081867 h 3268133"/>
                      <a:gd name="connsiteX4" fmla="*/ 0 w 1435099"/>
                      <a:gd name="connsiteY4" fmla="*/ 3268133 h 3268133"/>
                      <a:gd name="connsiteX0" fmla="*/ 0 w 1435100"/>
                      <a:gd name="connsiteY0" fmla="*/ 3450166 h 3450166"/>
                      <a:gd name="connsiteX1" fmla="*/ 4233 w 1435100"/>
                      <a:gd name="connsiteY1" fmla="*/ 190500 h 3450166"/>
                      <a:gd name="connsiteX2" fmla="*/ 1435100 w 1435100"/>
                      <a:gd name="connsiteY2" fmla="*/ 0 h 3450166"/>
                      <a:gd name="connsiteX3" fmla="*/ 1435099 w 1435100"/>
                      <a:gd name="connsiteY3" fmla="*/ 3263900 h 3450166"/>
                      <a:gd name="connsiteX4" fmla="*/ 0 w 1435100"/>
                      <a:gd name="connsiteY4" fmla="*/ 3450166 h 3450166"/>
                      <a:gd name="connsiteX0" fmla="*/ 0 w 1435100"/>
                      <a:gd name="connsiteY0" fmla="*/ 3450166 h 3450166"/>
                      <a:gd name="connsiteX1" fmla="*/ 71966 w 1435100"/>
                      <a:gd name="connsiteY1" fmla="*/ 309034 h 3450166"/>
                      <a:gd name="connsiteX2" fmla="*/ 1435100 w 1435100"/>
                      <a:gd name="connsiteY2" fmla="*/ 0 h 3450166"/>
                      <a:gd name="connsiteX3" fmla="*/ 1435099 w 1435100"/>
                      <a:gd name="connsiteY3" fmla="*/ 3263900 h 3450166"/>
                      <a:gd name="connsiteX4" fmla="*/ 0 w 1435100"/>
                      <a:gd name="connsiteY4" fmla="*/ 3450166 h 3450166"/>
                      <a:gd name="connsiteX0" fmla="*/ 0 w 1435100"/>
                      <a:gd name="connsiteY0" fmla="*/ 3450166 h 3450166"/>
                      <a:gd name="connsiteX1" fmla="*/ 0 w 1435100"/>
                      <a:gd name="connsiteY1" fmla="*/ 194734 h 3450166"/>
                      <a:gd name="connsiteX2" fmla="*/ 1435100 w 1435100"/>
                      <a:gd name="connsiteY2" fmla="*/ 0 h 3450166"/>
                      <a:gd name="connsiteX3" fmla="*/ 1435099 w 1435100"/>
                      <a:gd name="connsiteY3" fmla="*/ 3263900 h 3450166"/>
                      <a:gd name="connsiteX4" fmla="*/ 0 w 1435100"/>
                      <a:gd name="connsiteY4" fmla="*/ 3450166 h 3450166"/>
                      <a:gd name="connsiteX0" fmla="*/ 0 w 1435100"/>
                      <a:gd name="connsiteY0" fmla="*/ 3450166 h 3450166"/>
                      <a:gd name="connsiteX1" fmla="*/ 0 w 1435100"/>
                      <a:gd name="connsiteY1" fmla="*/ 194734 h 3450166"/>
                      <a:gd name="connsiteX2" fmla="*/ 1435100 w 1435100"/>
                      <a:gd name="connsiteY2" fmla="*/ 0 h 3450166"/>
                      <a:gd name="connsiteX3" fmla="*/ 1346199 w 1435100"/>
                      <a:gd name="connsiteY3" fmla="*/ 3128433 h 3450166"/>
                      <a:gd name="connsiteX4" fmla="*/ 0 w 1435100"/>
                      <a:gd name="connsiteY4" fmla="*/ 3450166 h 3450166"/>
                      <a:gd name="connsiteX0" fmla="*/ 0 w 1435100"/>
                      <a:gd name="connsiteY0" fmla="*/ 3450166 h 3450166"/>
                      <a:gd name="connsiteX1" fmla="*/ 0 w 1435100"/>
                      <a:gd name="connsiteY1" fmla="*/ 194734 h 3450166"/>
                      <a:gd name="connsiteX2" fmla="*/ 1435100 w 1435100"/>
                      <a:gd name="connsiteY2" fmla="*/ 0 h 3450166"/>
                      <a:gd name="connsiteX3" fmla="*/ 1435099 w 1435100"/>
                      <a:gd name="connsiteY3" fmla="*/ 3255433 h 3450166"/>
                      <a:gd name="connsiteX4" fmla="*/ 0 w 1435100"/>
                      <a:gd name="connsiteY4" fmla="*/ 3450166 h 3450166"/>
                      <a:gd name="connsiteX0" fmla="*/ 118533 w 1435100"/>
                      <a:gd name="connsiteY0" fmla="*/ 3314699 h 3314699"/>
                      <a:gd name="connsiteX1" fmla="*/ 0 w 1435100"/>
                      <a:gd name="connsiteY1" fmla="*/ 194734 h 3314699"/>
                      <a:gd name="connsiteX2" fmla="*/ 1435100 w 1435100"/>
                      <a:gd name="connsiteY2" fmla="*/ 0 h 3314699"/>
                      <a:gd name="connsiteX3" fmla="*/ 1435099 w 1435100"/>
                      <a:gd name="connsiteY3" fmla="*/ 3255433 h 3314699"/>
                      <a:gd name="connsiteX4" fmla="*/ 118533 w 1435100"/>
                      <a:gd name="connsiteY4" fmla="*/ 3314699 h 3314699"/>
                      <a:gd name="connsiteX0" fmla="*/ 0 w 1435100"/>
                      <a:gd name="connsiteY0" fmla="*/ 3437466 h 3437466"/>
                      <a:gd name="connsiteX1" fmla="*/ 0 w 1435100"/>
                      <a:gd name="connsiteY1" fmla="*/ 194734 h 3437466"/>
                      <a:gd name="connsiteX2" fmla="*/ 1435100 w 1435100"/>
                      <a:gd name="connsiteY2" fmla="*/ 0 h 3437466"/>
                      <a:gd name="connsiteX3" fmla="*/ 1435099 w 1435100"/>
                      <a:gd name="connsiteY3" fmla="*/ 3255433 h 3437466"/>
                      <a:gd name="connsiteX4" fmla="*/ 0 w 1435100"/>
                      <a:gd name="connsiteY4" fmla="*/ 3437466 h 343746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435100" h="3437466">
                        <a:moveTo>
                          <a:pt x="0" y="3437466"/>
                        </a:moveTo>
                        <a:lnTo>
                          <a:pt x="0" y="194734"/>
                        </a:lnTo>
                        <a:lnTo>
                          <a:pt x="1435100" y="0"/>
                        </a:lnTo>
                        <a:cubicBezTo>
                          <a:pt x="1435100" y="1087967"/>
                          <a:pt x="1435099" y="2167466"/>
                          <a:pt x="1435099" y="3255433"/>
                        </a:cubicBezTo>
                        <a:lnTo>
                          <a:pt x="0" y="3437466"/>
                        </a:lnTo>
                        <a:close/>
                      </a:path>
                    </a:pathLst>
                  </a:custGeom>
                  <a:solidFill>
                    <a:srgbClr val="A4ABB1"/>
                  </a:solidFill>
                  <a:ln w="12700" cap="flat" cmpd="sng" algn="ctr">
                    <a:solidFill>
                      <a:srgbClr val="0079C1"/>
                    </a:solidFill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algn="ctr" defTabSz="685800">
                      <a:defRPr/>
                    </a:pPr>
                    <a:endParaRPr lang="en-US" sz="1350" kern="0">
                      <a:solidFill>
                        <a:sysClr val="window" lastClr="FFFFFF"/>
                      </a:solidFill>
                      <a:latin typeface="Arial"/>
                    </a:endParaRPr>
                  </a:p>
                </p:txBody>
              </p:sp>
            </p:grpSp>
            <p:grpSp>
              <p:nvGrpSpPr>
                <p:cNvPr id="115" name="Group 114">
                  <a:extLst>
                    <a:ext uri="{FF2B5EF4-FFF2-40B4-BE49-F238E27FC236}">
                      <a16:creationId xmlns:a16="http://schemas.microsoft.com/office/drawing/2014/main" id="{7B58BCAA-DB86-BA44-9106-59CB92E50F96}"/>
                    </a:ext>
                  </a:extLst>
                </p:cNvPr>
                <p:cNvGrpSpPr/>
                <p:nvPr/>
              </p:nvGrpSpPr>
              <p:grpSpPr>
                <a:xfrm>
                  <a:off x="2271645" y="2041971"/>
                  <a:ext cx="714156" cy="1016382"/>
                  <a:chOff x="7089187" y="2349856"/>
                  <a:chExt cx="714156" cy="1016382"/>
                </a:xfrm>
              </p:grpSpPr>
              <p:sp>
                <p:nvSpPr>
                  <p:cNvPr id="117" name="TextBox 116">
                    <a:extLst>
                      <a:ext uri="{FF2B5EF4-FFF2-40B4-BE49-F238E27FC236}">
                        <a16:creationId xmlns:a16="http://schemas.microsoft.com/office/drawing/2014/main" id="{E350C1C8-E6FC-E64C-8296-74AF9EA6846D}"/>
                      </a:ext>
                    </a:extLst>
                  </p:cNvPr>
                  <p:cNvSpPr txBox="1"/>
                  <p:nvPr/>
                </p:nvSpPr>
                <p:spPr>
                  <a:xfrm rot="5400000">
                    <a:off x="6804707" y="2773982"/>
                    <a:ext cx="876736" cy="307776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wrap="none" rtlCol="0">
                    <a:spAutoFit/>
                  </a:bodyPr>
                  <a:lstStyle/>
                  <a:p>
                    <a:pPr defTabSz="685800">
                      <a:defRPr/>
                    </a:pPr>
                    <a:r>
                      <a:rPr lang="en-US" sz="900" b="1" kern="0" dirty="0">
                        <a:solidFill>
                          <a:srgbClr val="000C14"/>
                        </a:solidFill>
                        <a:latin typeface="Calibri"/>
                      </a:rPr>
                      <a:t>Electricity</a:t>
                    </a:r>
                  </a:p>
                </p:txBody>
              </p:sp>
              <p:sp>
                <p:nvSpPr>
                  <p:cNvPr id="118" name="TextBox 117">
                    <a:extLst>
                      <a:ext uri="{FF2B5EF4-FFF2-40B4-BE49-F238E27FC236}">
                        <a16:creationId xmlns:a16="http://schemas.microsoft.com/office/drawing/2014/main" id="{FC074628-D633-8649-933C-E91B93E47A51}"/>
                      </a:ext>
                    </a:extLst>
                  </p:cNvPr>
                  <p:cNvSpPr txBox="1"/>
                  <p:nvPr/>
                </p:nvSpPr>
                <p:spPr>
                  <a:xfrm rot="5400000">
                    <a:off x="7204539" y="2503057"/>
                    <a:ext cx="483467" cy="307776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wrap="none" rtlCol="0">
                    <a:spAutoFit/>
                  </a:bodyPr>
                  <a:lstStyle/>
                  <a:p>
                    <a:pPr defTabSz="685800">
                      <a:defRPr/>
                    </a:pPr>
                    <a:r>
                      <a:rPr lang="en-US" sz="900" b="1" kern="0" dirty="0">
                        <a:solidFill>
                          <a:srgbClr val="000C14"/>
                        </a:solidFill>
                        <a:latin typeface="Calibri"/>
                      </a:rPr>
                      <a:t>Gas</a:t>
                    </a:r>
                  </a:p>
                </p:txBody>
              </p:sp>
              <p:sp>
                <p:nvSpPr>
                  <p:cNvPr id="119" name="TextBox 118">
                    <a:extLst>
                      <a:ext uri="{FF2B5EF4-FFF2-40B4-BE49-F238E27FC236}">
                        <a16:creationId xmlns:a16="http://schemas.microsoft.com/office/drawing/2014/main" id="{D26DAC35-0AE9-EF48-AAAF-6D13703CD199}"/>
                      </a:ext>
                    </a:extLst>
                  </p:cNvPr>
                  <p:cNvSpPr txBox="1"/>
                  <p:nvPr/>
                </p:nvSpPr>
                <p:spPr>
                  <a:xfrm rot="5400000">
                    <a:off x="7325435" y="2519988"/>
                    <a:ext cx="648040" cy="307776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wrap="none" rtlCol="0">
                    <a:spAutoFit/>
                  </a:bodyPr>
                  <a:lstStyle/>
                  <a:p>
                    <a:pPr defTabSz="685800">
                      <a:defRPr/>
                    </a:pPr>
                    <a:r>
                      <a:rPr lang="en-US" sz="900" b="1" kern="0" dirty="0">
                        <a:solidFill>
                          <a:srgbClr val="000C14"/>
                        </a:solidFill>
                        <a:latin typeface="Calibri"/>
                      </a:rPr>
                      <a:t>Water</a:t>
                    </a:r>
                  </a:p>
                </p:txBody>
              </p:sp>
            </p:grpSp>
            <p:pic>
              <p:nvPicPr>
                <p:cNvPr id="116" name="Picture 115" descr="layout.png">
                  <a:extLst>
                    <a:ext uri="{FF2B5EF4-FFF2-40B4-BE49-F238E27FC236}">
                      <a16:creationId xmlns:a16="http://schemas.microsoft.com/office/drawing/2014/main" id="{3CAEC7A4-DF29-694A-910D-7F3FE7DB6377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2">
                  <a:clrChange>
                    <a:clrFrom>
                      <a:srgbClr val="FFFFFF"/>
                    </a:clrFrom>
                    <a:clrTo>
                      <a:srgbClr val="FFFFFF">
                        <a:alpha val="0"/>
                      </a:srgbClr>
                    </a:clrTo>
                  </a:clrChange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15508" t="13984" r="12407" b="8969"/>
                <a:stretch/>
              </p:blipFill>
              <p:spPr>
                <a:xfrm>
                  <a:off x="1090294" y="2219035"/>
                  <a:ext cx="1435608" cy="1492722"/>
                </a:xfrm>
                <a:prstGeom prst="rect">
                  <a:avLst/>
                </a:prstGeom>
                <a:scene3d>
                  <a:camera prst="isometricOffAxis2Left"/>
                  <a:lightRig rig="threePt" dir="t"/>
                </a:scene3d>
              </p:spPr>
            </p:pic>
          </p:grpSp>
        </p:grpSp>
        <p:sp>
          <p:nvSpPr>
            <p:cNvPr id="79" name="Cube 78">
              <a:extLst>
                <a:ext uri="{FF2B5EF4-FFF2-40B4-BE49-F238E27FC236}">
                  <a16:creationId xmlns:a16="http://schemas.microsoft.com/office/drawing/2014/main" id="{09890207-68F4-BA47-9BBE-089292957BB2}"/>
                </a:ext>
              </a:extLst>
            </p:cNvPr>
            <p:cNvSpPr/>
            <p:nvPr/>
          </p:nvSpPr>
          <p:spPr>
            <a:xfrm>
              <a:off x="7595209" y="2552283"/>
              <a:ext cx="888104" cy="527901"/>
            </a:xfrm>
            <a:prstGeom prst="cube">
              <a:avLst>
                <a:gd name="adj" fmla="val 23797"/>
              </a:avLst>
            </a:prstGeom>
            <a:solidFill>
              <a:srgbClr val="F37E27">
                <a:alpha val="90000"/>
              </a:srgbClr>
            </a:solidFill>
            <a:ln w="9525" cap="flat" cmpd="sng" algn="ctr">
              <a:noFill/>
              <a:prstDash val="solid"/>
            </a:ln>
            <a:effectLst/>
            <a:scene3d>
              <a:camera prst="obliqueTopLeft">
                <a:rot lat="0" lon="2100000" rev="0"/>
              </a:camera>
              <a:lightRig rig="threePt" dir="t">
                <a:rot lat="0" lon="0" rev="0"/>
              </a:lightRig>
            </a:scene3d>
            <a:sp3d/>
          </p:spPr>
          <p:txBody>
            <a:bodyPr rtlCol="0" anchor="ctr"/>
            <a:lstStyle/>
            <a:p>
              <a:pPr algn="ctr" defTabSz="685800">
                <a:defRPr/>
              </a:pPr>
              <a:endParaRPr lang="en-US" sz="1350" kern="0">
                <a:solidFill>
                  <a:sysClr val="window" lastClr="FFFFFF"/>
                </a:solidFill>
                <a:latin typeface="Arial"/>
              </a:endParaRPr>
            </a:p>
          </p:txBody>
        </p:sp>
        <p:sp>
          <p:nvSpPr>
            <p:cNvPr id="80" name="Cube 79">
              <a:extLst>
                <a:ext uri="{FF2B5EF4-FFF2-40B4-BE49-F238E27FC236}">
                  <a16:creationId xmlns:a16="http://schemas.microsoft.com/office/drawing/2014/main" id="{A67D7713-1A72-4A48-8324-A55E2482DC4E}"/>
                </a:ext>
              </a:extLst>
            </p:cNvPr>
            <p:cNvSpPr/>
            <p:nvPr/>
          </p:nvSpPr>
          <p:spPr>
            <a:xfrm>
              <a:off x="6653215" y="2031013"/>
              <a:ext cx="1015412" cy="792496"/>
            </a:xfrm>
            <a:prstGeom prst="cube">
              <a:avLst/>
            </a:prstGeom>
            <a:solidFill>
              <a:srgbClr val="F37E27">
                <a:alpha val="90000"/>
              </a:srgbClr>
            </a:solidFill>
            <a:ln w="9525" cap="flat" cmpd="sng" algn="ctr">
              <a:noFill/>
              <a:prstDash val="solid"/>
            </a:ln>
            <a:effectLst/>
            <a:scene3d>
              <a:camera prst="obliqueTopLeft">
                <a:rot lat="0" lon="2100000" rev="0"/>
              </a:camera>
              <a:lightRig rig="threePt" dir="t">
                <a:rot lat="0" lon="0" rev="0"/>
              </a:lightRig>
            </a:scene3d>
            <a:sp3d/>
          </p:spPr>
          <p:txBody>
            <a:bodyPr rtlCol="0" anchor="ctr"/>
            <a:lstStyle/>
            <a:p>
              <a:pPr algn="ctr" defTabSz="685800">
                <a:defRPr/>
              </a:pPr>
              <a:endParaRPr lang="en-US" sz="1350" kern="0">
                <a:solidFill>
                  <a:sysClr val="window" lastClr="FFFFFF"/>
                </a:solidFill>
                <a:latin typeface="Arial"/>
              </a:endParaRPr>
            </a:p>
          </p:txBody>
        </p:sp>
        <p:grpSp>
          <p:nvGrpSpPr>
            <p:cNvPr id="81" name="Group 80">
              <a:extLst>
                <a:ext uri="{FF2B5EF4-FFF2-40B4-BE49-F238E27FC236}">
                  <a16:creationId xmlns:a16="http://schemas.microsoft.com/office/drawing/2014/main" id="{F65A1F80-AE48-ED4A-B421-925EC583E134}"/>
                </a:ext>
              </a:extLst>
            </p:cNvPr>
            <p:cNvGrpSpPr/>
            <p:nvPr/>
          </p:nvGrpSpPr>
          <p:grpSpPr>
            <a:xfrm>
              <a:off x="4125171" y="1197308"/>
              <a:ext cx="4320538" cy="295194"/>
              <a:chOff x="1411519" y="1119766"/>
              <a:chExt cx="7228365" cy="493867"/>
            </a:xfrm>
          </p:grpSpPr>
          <p:sp>
            <p:nvSpPr>
              <p:cNvPr id="104" name="TextBox 103">
                <a:extLst>
                  <a:ext uri="{FF2B5EF4-FFF2-40B4-BE49-F238E27FC236}">
                    <a16:creationId xmlns:a16="http://schemas.microsoft.com/office/drawing/2014/main" id="{0A102B87-7DDE-ED40-B1FB-13AFF79005EB}"/>
                  </a:ext>
                </a:extLst>
              </p:cNvPr>
              <p:cNvSpPr txBox="1"/>
              <p:nvPr/>
            </p:nvSpPr>
            <p:spPr>
              <a:xfrm>
                <a:off x="1411519" y="1119766"/>
                <a:ext cx="2182575" cy="33855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 defTabSz="342900">
                  <a:defRPr/>
                </a:pPr>
                <a:r>
                  <a:rPr lang="en-US" sz="1050" b="1" dirty="0">
                    <a:solidFill>
                      <a:srgbClr val="006186"/>
                    </a:solidFill>
                    <a:latin typeface="Calibri"/>
                    <a:cs typeface="Arial"/>
                  </a:rPr>
                  <a:t>Steady-State/Dynamics</a:t>
                </a:r>
              </a:p>
            </p:txBody>
          </p:sp>
          <p:sp>
            <p:nvSpPr>
              <p:cNvPr id="105" name="TextBox 104">
                <a:extLst>
                  <a:ext uri="{FF2B5EF4-FFF2-40B4-BE49-F238E27FC236}">
                    <a16:creationId xmlns:a16="http://schemas.microsoft.com/office/drawing/2014/main" id="{B96337D5-9DDB-8F4E-90EC-876A954D5849}"/>
                  </a:ext>
                </a:extLst>
              </p:cNvPr>
              <p:cNvSpPr txBox="1"/>
              <p:nvPr/>
            </p:nvSpPr>
            <p:spPr>
              <a:xfrm>
                <a:off x="4107952" y="1275078"/>
                <a:ext cx="2222251" cy="33855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 defTabSz="342900">
                  <a:defRPr/>
                </a:pPr>
                <a:r>
                  <a:rPr lang="en-US" sz="1050" b="1" dirty="0">
                    <a:solidFill>
                      <a:srgbClr val="006186"/>
                    </a:solidFill>
                    <a:latin typeface="Calibri"/>
                    <a:cs typeface="Arial"/>
                  </a:rPr>
                  <a:t>Scheduling</a:t>
                </a:r>
              </a:p>
            </p:txBody>
          </p:sp>
          <p:sp>
            <p:nvSpPr>
              <p:cNvPr id="106" name="TextBox 105">
                <a:extLst>
                  <a:ext uri="{FF2B5EF4-FFF2-40B4-BE49-F238E27FC236}">
                    <a16:creationId xmlns:a16="http://schemas.microsoft.com/office/drawing/2014/main" id="{6DE0F8C9-636E-0B4F-8829-04E743BAD91A}"/>
                  </a:ext>
                </a:extLst>
              </p:cNvPr>
              <p:cNvSpPr txBox="1"/>
              <p:nvPr/>
            </p:nvSpPr>
            <p:spPr>
              <a:xfrm>
                <a:off x="6819272" y="1275078"/>
                <a:ext cx="1820612" cy="33855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 defTabSz="342900">
                  <a:defRPr/>
                </a:pPr>
                <a:r>
                  <a:rPr lang="en-US" sz="1050" b="1" dirty="0">
                    <a:solidFill>
                      <a:srgbClr val="006186"/>
                    </a:solidFill>
                    <a:latin typeface="Calibri"/>
                    <a:cs typeface="Arial"/>
                  </a:rPr>
                  <a:t>Investment</a:t>
                </a:r>
              </a:p>
            </p:txBody>
          </p:sp>
        </p:grpSp>
        <p:grpSp>
          <p:nvGrpSpPr>
            <p:cNvPr id="82" name="Group 81">
              <a:extLst>
                <a:ext uri="{FF2B5EF4-FFF2-40B4-BE49-F238E27FC236}">
                  <a16:creationId xmlns:a16="http://schemas.microsoft.com/office/drawing/2014/main" id="{0683C44D-5AF1-2445-BE9F-D8CC6A5AB40E}"/>
                </a:ext>
              </a:extLst>
            </p:cNvPr>
            <p:cNvGrpSpPr/>
            <p:nvPr/>
          </p:nvGrpSpPr>
          <p:grpSpPr>
            <a:xfrm>
              <a:off x="7647173" y="789257"/>
              <a:ext cx="839792" cy="371302"/>
              <a:chOff x="10250706" y="2455331"/>
              <a:chExt cx="1404990" cy="621197"/>
            </a:xfrm>
          </p:grpSpPr>
          <p:sp>
            <p:nvSpPr>
              <p:cNvPr id="100" name="Rectangle 99">
                <a:extLst>
                  <a:ext uri="{FF2B5EF4-FFF2-40B4-BE49-F238E27FC236}">
                    <a16:creationId xmlns:a16="http://schemas.microsoft.com/office/drawing/2014/main" id="{69D57A60-8A31-9D42-B645-6466E13E067C}"/>
                  </a:ext>
                </a:extLst>
              </p:cNvPr>
              <p:cNvSpPr/>
              <p:nvPr/>
            </p:nvSpPr>
            <p:spPr>
              <a:xfrm>
                <a:off x="10250706" y="2495661"/>
                <a:ext cx="204644" cy="196739"/>
              </a:xfrm>
              <a:prstGeom prst="rect">
                <a:avLst/>
              </a:prstGeom>
              <a:solidFill>
                <a:srgbClr val="006186"/>
              </a:solidFill>
              <a:ln w="952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685800">
                  <a:defRPr/>
                </a:pPr>
                <a:endParaRPr lang="en-US" sz="1350" kern="0">
                  <a:solidFill>
                    <a:prstClr val="white"/>
                  </a:solidFill>
                  <a:latin typeface="Arial"/>
                </a:endParaRPr>
              </a:p>
            </p:txBody>
          </p:sp>
          <p:sp>
            <p:nvSpPr>
              <p:cNvPr id="101" name="Rectangle 100">
                <a:extLst>
                  <a:ext uri="{FF2B5EF4-FFF2-40B4-BE49-F238E27FC236}">
                    <a16:creationId xmlns:a16="http://schemas.microsoft.com/office/drawing/2014/main" id="{EC5105A3-B8F7-6346-8EF7-A92EDEBB2094}"/>
                  </a:ext>
                </a:extLst>
              </p:cNvPr>
              <p:cNvSpPr/>
              <p:nvPr/>
            </p:nvSpPr>
            <p:spPr>
              <a:xfrm>
                <a:off x="10250706" y="2819400"/>
                <a:ext cx="204644" cy="196739"/>
              </a:xfrm>
              <a:prstGeom prst="rect">
                <a:avLst/>
              </a:prstGeom>
              <a:solidFill>
                <a:srgbClr val="F37E27"/>
              </a:solidFill>
              <a:ln w="952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685800">
                  <a:defRPr/>
                </a:pPr>
                <a:endParaRPr lang="en-US" sz="1350" kern="0">
                  <a:solidFill>
                    <a:prstClr val="white"/>
                  </a:solidFill>
                  <a:latin typeface="Arial"/>
                </a:endParaRPr>
              </a:p>
            </p:txBody>
          </p:sp>
          <p:sp>
            <p:nvSpPr>
              <p:cNvPr id="102" name="TextBox 101">
                <a:extLst>
                  <a:ext uri="{FF2B5EF4-FFF2-40B4-BE49-F238E27FC236}">
                    <a16:creationId xmlns:a16="http://schemas.microsoft.com/office/drawing/2014/main" id="{36B63476-4DB7-894F-8693-2DB49CE4E1AF}"/>
                  </a:ext>
                </a:extLst>
              </p:cNvPr>
              <p:cNvSpPr txBox="1"/>
              <p:nvPr/>
            </p:nvSpPr>
            <p:spPr>
              <a:xfrm>
                <a:off x="10443401" y="2768752"/>
                <a:ext cx="1161001" cy="30777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rtlCol="0">
                <a:spAutoFit/>
              </a:bodyPr>
              <a:lstStyle/>
              <a:p>
                <a:pPr defTabSz="685800">
                  <a:defRPr/>
                </a:pPr>
                <a:r>
                  <a:rPr lang="en-US" sz="900" kern="0" dirty="0">
                    <a:solidFill>
                      <a:prstClr val="black"/>
                    </a:solidFill>
                    <a:latin typeface="Calibri"/>
                    <a:cs typeface="Arial"/>
                  </a:rPr>
                  <a:t>Data/Methods</a:t>
                </a:r>
              </a:p>
            </p:txBody>
          </p:sp>
          <p:sp>
            <p:nvSpPr>
              <p:cNvPr id="103" name="TextBox 102">
                <a:extLst>
                  <a:ext uri="{FF2B5EF4-FFF2-40B4-BE49-F238E27FC236}">
                    <a16:creationId xmlns:a16="http://schemas.microsoft.com/office/drawing/2014/main" id="{C4ADB766-1C41-494C-A856-FD598398A34E}"/>
                  </a:ext>
                </a:extLst>
              </p:cNvPr>
              <p:cNvSpPr txBox="1"/>
              <p:nvPr/>
            </p:nvSpPr>
            <p:spPr>
              <a:xfrm>
                <a:off x="10443400" y="2455331"/>
                <a:ext cx="1212296" cy="30777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rtlCol="0">
                <a:spAutoFit/>
              </a:bodyPr>
              <a:lstStyle/>
              <a:p>
                <a:pPr defTabSz="685800">
                  <a:defRPr/>
                </a:pPr>
                <a:r>
                  <a:rPr lang="en-US" sz="900" kern="0" dirty="0">
                    <a:solidFill>
                      <a:prstClr val="black"/>
                    </a:solidFill>
                    <a:latin typeface="Calibri"/>
                    <a:cs typeface="Arial"/>
                  </a:rPr>
                  <a:t>Modeling Tools</a:t>
                </a:r>
              </a:p>
            </p:txBody>
          </p:sp>
        </p:grpSp>
        <p:grpSp>
          <p:nvGrpSpPr>
            <p:cNvPr id="83" name="Group 82">
              <a:extLst>
                <a:ext uri="{FF2B5EF4-FFF2-40B4-BE49-F238E27FC236}">
                  <a16:creationId xmlns:a16="http://schemas.microsoft.com/office/drawing/2014/main" id="{CCCC21D3-3047-8C45-9EDF-28CFB2516ECD}"/>
                </a:ext>
              </a:extLst>
            </p:cNvPr>
            <p:cNvGrpSpPr/>
            <p:nvPr/>
          </p:nvGrpSpPr>
          <p:grpSpPr>
            <a:xfrm>
              <a:off x="7375537" y="1608448"/>
              <a:ext cx="1500931" cy="1308175"/>
              <a:chOff x="1082977" y="3883928"/>
              <a:chExt cx="2511093" cy="2188608"/>
            </a:xfrm>
          </p:grpSpPr>
          <p:sp>
            <p:nvSpPr>
              <p:cNvPr id="84" name="Parallelogram 70">
                <a:extLst>
                  <a:ext uri="{FF2B5EF4-FFF2-40B4-BE49-F238E27FC236}">
                    <a16:creationId xmlns:a16="http://schemas.microsoft.com/office/drawing/2014/main" id="{DAAE6A5C-30EB-2547-88D3-17673CDBAB26}"/>
                  </a:ext>
                </a:extLst>
              </p:cNvPr>
              <p:cNvSpPr/>
              <p:nvPr/>
            </p:nvSpPr>
            <p:spPr>
              <a:xfrm flipH="1">
                <a:off x="2109481" y="3883928"/>
                <a:ext cx="1435100" cy="1963805"/>
              </a:xfrm>
              <a:custGeom>
                <a:avLst/>
                <a:gdLst>
                  <a:gd name="connsiteX0" fmla="*/ 0 w 2015067"/>
                  <a:gd name="connsiteY0" fmla="*/ 3412067 h 3412067"/>
                  <a:gd name="connsiteX1" fmla="*/ 503767 w 2015067"/>
                  <a:gd name="connsiteY1" fmla="*/ 0 h 3412067"/>
                  <a:gd name="connsiteX2" fmla="*/ 2015067 w 2015067"/>
                  <a:gd name="connsiteY2" fmla="*/ 0 h 3412067"/>
                  <a:gd name="connsiteX3" fmla="*/ 1511300 w 2015067"/>
                  <a:gd name="connsiteY3" fmla="*/ 3412067 h 3412067"/>
                  <a:gd name="connsiteX4" fmla="*/ 0 w 2015067"/>
                  <a:gd name="connsiteY4" fmla="*/ 3412067 h 3412067"/>
                  <a:gd name="connsiteX0" fmla="*/ 0 w 2015067"/>
                  <a:gd name="connsiteY0" fmla="*/ 3412067 h 3412067"/>
                  <a:gd name="connsiteX1" fmla="*/ 503767 w 2015067"/>
                  <a:gd name="connsiteY1" fmla="*/ 0 h 3412067"/>
                  <a:gd name="connsiteX2" fmla="*/ 2015067 w 2015067"/>
                  <a:gd name="connsiteY2" fmla="*/ 0 h 3412067"/>
                  <a:gd name="connsiteX3" fmla="*/ 1934633 w 2015067"/>
                  <a:gd name="connsiteY3" fmla="*/ 3310467 h 3412067"/>
                  <a:gd name="connsiteX4" fmla="*/ 0 w 2015067"/>
                  <a:gd name="connsiteY4" fmla="*/ 3412067 h 3412067"/>
                  <a:gd name="connsiteX0" fmla="*/ 241300 w 1511300"/>
                  <a:gd name="connsiteY0" fmla="*/ 3386667 h 3386667"/>
                  <a:gd name="connsiteX1" fmla="*/ 0 w 1511300"/>
                  <a:gd name="connsiteY1" fmla="*/ 0 h 3386667"/>
                  <a:gd name="connsiteX2" fmla="*/ 1511300 w 1511300"/>
                  <a:gd name="connsiteY2" fmla="*/ 0 h 3386667"/>
                  <a:gd name="connsiteX3" fmla="*/ 1430866 w 1511300"/>
                  <a:gd name="connsiteY3" fmla="*/ 3310467 h 3386667"/>
                  <a:gd name="connsiteX4" fmla="*/ 241300 w 1511300"/>
                  <a:gd name="connsiteY4" fmla="*/ 3386667 h 3386667"/>
                  <a:gd name="connsiteX0" fmla="*/ 0 w 1515533"/>
                  <a:gd name="connsiteY0" fmla="*/ 3496733 h 3496733"/>
                  <a:gd name="connsiteX1" fmla="*/ 4233 w 1515533"/>
                  <a:gd name="connsiteY1" fmla="*/ 0 h 3496733"/>
                  <a:gd name="connsiteX2" fmla="*/ 1515533 w 1515533"/>
                  <a:gd name="connsiteY2" fmla="*/ 0 h 3496733"/>
                  <a:gd name="connsiteX3" fmla="*/ 1435099 w 1515533"/>
                  <a:gd name="connsiteY3" fmla="*/ 3310467 h 3496733"/>
                  <a:gd name="connsiteX4" fmla="*/ 0 w 1515533"/>
                  <a:gd name="connsiteY4" fmla="*/ 3496733 h 3496733"/>
                  <a:gd name="connsiteX0" fmla="*/ 0 w 1515533"/>
                  <a:gd name="connsiteY0" fmla="*/ 3496733 h 3496733"/>
                  <a:gd name="connsiteX1" fmla="*/ 165099 w 1515533"/>
                  <a:gd name="connsiteY1" fmla="*/ 499534 h 3496733"/>
                  <a:gd name="connsiteX2" fmla="*/ 1515533 w 1515533"/>
                  <a:gd name="connsiteY2" fmla="*/ 0 h 3496733"/>
                  <a:gd name="connsiteX3" fmla="*/ 1435099 w 1515533"/>
                  <a:gd name="connsiteY3" fmla="*/ 3310467 h 3496733"/>
                  <a:gd name="connsiteX4" fmla="*/ 0 w 1515533"/>
                  <a:gd name="connsiteY4" fmla="*/ 3496733 h 3496733"/>
                  <a:gd name="connsiteX0" fmla="*/ 0 w 1515533"/>
                  <a:gd name="connsiteY0" fmla="*/ 3496733 h 3496733"/>
                  <a:gd name="connsiteX1" fmla="*/ 4233 w 1515533"/>
                  <a:gd name="connsiteY1" fmla="*/ 237067 h 3496733"/>
                  <a:gd name="connsiteX2" fmla="*/ 1515533 w 1515533"/>
                  <a:gd name="connsiteY2" fmla="*/ 0 h 3496733"/>
                  <a:gd name="connsiteX3" fmla="*/ 1435099 w 1515533"/>
                  <a:gd name="connsiteY3" fmla="*/ 3310467 h 3496733"/>
                  <a:gd name="connsiteX4" fmla="*/ 0 w 1515533"/>
                  <a:gd name="connsiteY4" fmla="*/ 3496733 h 3496733"/>
                  <a:gd name="connsiteX0" fmla="*/ 0 w 1435099"/>
                  <a:gd name="connsiteY0" fmla="*/ 3259666 h 3259666"/>
                  <a:gd name="connsiteX1" fmla="*/ 4233 w 1435099"/>
                  <a:gd name="connsiteY1" fmla="*/ 0 h 3259666"/>
                  <a:gd name="connsiteX2" fmla="*/ 1185333 w 1435099"/>
                  <a:gd name="connsiteY2" fmla="*/ 135467 h 3259666"/>
                  <a:gd name="connsiteX3" fmla="*/ 1435099 w 1435099"/>
                  <a:gd name="connsiteY3" fmla="*/ 3073400 h 3259666"/>
                  <a:gd name="connsiteX4" fmla="*/ 0 w 1435099"/>
                  <a:gd name="connsiteY4" fmla="*/ 3259666 h 3259666"/>
                  <a:gd name="connsiteX0" fmla="*/ 0 w 1435099"/>
                  <a:gd name="connsiteY0" fmla="*/ 3403599 h 3403599"/>
                  <a:gd name="connsiteX1" fmla="*/ 4233 w 1435099"/>
                  <a:gd name="connsiteY1" fmla="*/ 143933 h 3403599"/>
                  <a:gd name="connsiteX2" fmla="*/ 1405467 w 1435099"/>
                  <a:gd name="connsiteY2" fmla="*/ 0 h 3403599"/>
                  <a:gd name="connsiteX3" fmla="*/ 1435099 w 1435099"/>
                  <a:gd name="connsiteY3" fmla="*/ 3217333 h 3403599"/>
                  <a:gd name="connsiteX4" fmla="*/ 0 w 1435099"/>
                  <a:gd name="connsiteY4" fmla="*/ 3403599 h 3403599"/>
                  <a:gd name="connsiteX0" fmla="*/ 0 w 1435099"/>
                  <a:gd name="connsiteY0" fmla="*/ 3268133 h 3268133"/>
                  <a:gd name="connsiteX1" fmla="*/ 4233 w 1435099"/>
                  <a:gd name="connsiteY1" fmla="*/ 8467 h 3268133"/>
                  <a:gd name="connsiteX2" fmla="*/ 1329267 w 1435099"/>
                  <a:gd name="connsiteY2" fmla="*/ 0 h 3268133"/>
                  <a:gd name="connsiteX3" fmla="*/ 1435099 w 1435099"/>
                  <a:gd name="connsiteY3" fmla="*/ 3081867 h 3268133"/>
                  <a:gd name="connsiteX4" fmla="*/ 0 w 1435099"/>
                  <a:gd name="connsiteY4" fmla="*/ 3268133 h 3268133"/>
                  <a:gd name="connsiteX0" fmla="*/ 0 w 1435100"/>
                  <a:gd name="connsiteY0" fmla="*/ 3450166 h 3450166"/>
                  <a:gd name="connsiteX1" fmla="*/ 4233 w 1435100"/>
                  <a:gd name="connsiteY1" fmla="*/ 190500 h 3450166"/>
                  <a:gd name="connsiteX2" fmla="*/ 1435100 w 1435100"/>
                  <a:gd name="connsiteY2" fmla="*/ 0 h 3450166"/>
                  <a:gd name="connsiteX3" fmla="*/ 1435099 w 1435100"/>
                  <a:gd name="connsiteY3" fmla="*/ 3263900 h 3450166"/>
                  <a:gd name="connsiteX4" fmla="*/ 0 w 1435100"/>
                  <a:gd name="connsiteY4" fmla="*/ 3450166 h 3450166"/>
                  <a:gd name="connsiteX0" fmla="*/ 0 w 1435100"/>
                  <a:gd name="connsiteY0" fmla="*/ 3450166 h 3450166"/>
                  <a:gd name="connsiteX1" fmla="*/ 71966 w 1435100"/>
                  <a:gd name="connsiteY1" fmla="*/ 309034 h 3450166"/>
                  <a:gd name="connsiteX2" fmla="*/ 1435100 w 1435100"/>
                  <a:gd name="connsiteY2" fmla="*/ 0 h 3450166"/>
                  <a:gd name="connsiteX3" fmla="*/ 1435099 w 1435100"/>
                  <a:gd name="connsiteY3" fmla="*/ 3263900 h 3450166"/>
                  <a:gd name="connsiteX4" fmla="*/ 0 w 1435100"/>
                  <a:gd name="connsiteY4" fmla="*/ 3450166 h 3450166"/>
                  <a:gd name="connsiteX0" fmla="*/ 0 w 1435100"/>
                  <a:gd name="connsiteY0" fmla="*/ 3450166 h 3450166"/>
                  <a:gd name="connsiteX1" fmla="*/ 0 w 1435100"/>
                  <a:gd name="connsiteY1" fmla="*/ 194734 h 3450166"/>
                  <a:gd name="connsiteX2" fmla="*/ 1435100 w 1435100"/>
                  <a:gd name="connsiteY2" fmla="*/ 0 h 3450166"/>
                  <a:gd name="connsiteX3" fmla="*/ 1435099 w 1435100"/>
                  <a:gd name="connsiteY3" fmla="*/ 3263900 h 3450166"/>
                  <a:gd name="connsiteX4" fmla="*/ 0 w 1435100"/>
                  <a:gd name="connsiteY4" fmla="*/ 3450166 h 3450166"/>
                  <a:gd name="connsiteX0" fmla="*/ 0 w 1435100"/>
                  <a:gd name="connsiteY0" fmla="*/ 3450166 h 3450166"/>
                  <a:gd name="connsiteX1" fmla="*/ 0 w 1435100"/>
                  <a:gd name="connsiteY1" fmla="*/ 194734 h 3450166"/>
                  <a:gd name="connsiteX2" fmla="*/ 1435100 w 1435100"/>
                  <a:gd name="connsiteY2" fmla="*/ 0 h 3450166"/>
                  <a:gd name="connsiteX3" fmla="*/ 1346199 w 1435100"/>
                  <a:gd name="connsiteY3" fmla="*/ 3128433 h 3450166"/>
                  <a:gd name="connsiteX4" fmla="*/ 0 w 1435100"/>
                  <a:gd name="connsiteY4" fmla="*/ 3450166 h 3450166"/>
                  <a:gd name="connsiteX0" fmla="*/ 0 w 1435100"/>
                  <a:gd name="connsiteY0" fmla="*/ 3450166 h 3450166"/>
                  <a:gd name="connsiteX1" fmla="*/ 0 w 1435100"/>
                  <a:gd name="connsiteY1" fmla="*/ 194734 h 3450166"/>
                  <a:gd name="connsiteX2" fmla="*/ 1435100 w 1435100"/>
                  <a:gd name="connsiteY2" fmla="*/ 0 h 3450166"/>
                  <a:gd name="connsiteX3" fmla="*/ 1435099 w 1435100"/>
                  <a:gd name="connsiteY3" fmla="*/ 3255433 h 3450166"/>
                  <a:gd name="connsiteX4" fmla="*/ 0 w 1435100"/>
                  <a:gd name="connsiteY4" fmla="*/ 3450166 h 3450166"/>
                  <a:gd name="connsiteX0" fmla="*/ 118533 w 1435100"/>
                  <a:gd name="connsiteY0" fmla="*/ 3314699 h 3314699"/>
                  <a:gd name="connsiteX1" fmla="*/ 0 w 1435100"/>
                  <a:gd name="connsiteY1" fmla="*/ 194734 h 3314699"/>
                  <a:gd name="connsiteX2" fmla="*/ 1435100 w 1435100"/>
                  <a:gd name="connsiteY2" fmla="*/ 0 h 3314699"/>
                  <a:gd name="connsiteX3" fmla="*/ 1435099 w 1435100"/>
                  <a:gd name="connsiteY3" fmla="*/ 3255433 h 3314699"/>
                  <a:gd name="connsiteX4" fmla="*/ 118533 w 1435100"/>
                  <a:gd name="connsiteY4" fmla="*/ 3314699 h 3314699"/>
                  <a:gd name="connsiteX0" fmla="*/ 0 w 1435100"/>
                  <a:gd name="connsiteY0" fmla="*/ 3437466 h 3437466"/>
                  <a:gd name="connsiteX1" fmla="*/ 0 w 1435100"/>
                  <a:gd name="connsiteY1" fmla="*/ 194734 h 3437466"/>
                  <a:gd name="connsiteX2" fmla="*/ 1435100 w 1435100"/>
                  <a:gd name="connsiteY2" fmla="*/ 0 h 3437466"/>
                  <a:gd name="connsiteX3" fmla="*/ 1435099 w 1435100"/>
                  <a:gd name="connsiteY3" fmla="*/ 3255433 h 3437466"/>
                  <a:gd name="connsiteX4" fmla="*/ 0 w 1435100"/>
                  <a:gd name="connsiteY4" fmla="*/ 3437466 h 34374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35100" h="3437466">
                    <a:moveTo>
                      <a:pt x="0" y="3437466"/>
                    </a:moveTo>
                    <a:lnTo>
                      <a:pt x="0" y="194734"/>
                    </a:lnTo>
                    <a:lnTo>
                      <a:pt x="1435100" y="0"/>
                    </a:lnTo>
                    <a:cubicBezTo>
                      <a:pt x="1435100" y="1087967"/>
                      <a:pt x="1435099" y="2167466"/>
                      <a:pt x="1435099" y="3255433"/>
                    </a:cubicBezTo>
                    <a:lnTo>
                      <a:pt x="0" y="3437466"/>
                    </a:lnTo>
                    <a:close/>
                  </a:path>
                </a:pathLst>
              </a:custGeom>
              <a:solidFill>
                <a:srgbClr val="A4ABB1"/>
              </a:solidFill>
              <a:ln w="12700" cap="flat" cmpd="sng" algn="ctr">
                <a:solidFill>
                  <a:srgbClr val="0079C1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685800">
                  <a:defRPr/>
                </a:pPr>
                <a:endParaRPr lang="en-US" sz="1350" kern="0">
                  <a:solidFill>
                    <a:sysClr val="window" lastClr="FFFFFF"/>
                  </a:solidFill>
                  <a:latin typeface="Arial"/>
                </a:endParaRPr>
              </a:p>
            </p:txBody>
          </p:sp>
          <p:sp>
            <p:nvSpPr>
              <p:cNvPr id="85" name="TextBox 84">
                <a:extLst>
                  <a:ext uri="{FF2B5EF4-FFF2-40B4-BE49-F238E27FC236}">
                    <a16:creationId xmlns:a16="http://schemas.microsoft.com/office/drawing/2014/main" id="{67FAD99B-B925-3C46-AE26-A654F4FEB674}"/>
                  </a:ext>
                </a:extLst>
              </p:cNvPr>
              <p:cNvSpPr txBox="1"/>
              <p:nvPr/>
            </p:nvSpPr>
            <p:spPr>
              <a:xfrm rot="5400000">
                <a:off x="2938762" y="4237393"/>
                <a:ext cx="1002839" cy="30777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rtlCol="0">
                <a:spAutoFit/>
              </a:bodyPr>
              <a:lstStyle/>
              <a:p>
                <a:pPr defTabSz="685800">
                  <a:defRPr/>
                </a:pPr>
                <a:r>
                  <a:rPr lang="en-US" sz="900" b="1" kern="0" dirty="0">
                    <a:solidFill>
                      <a:srgbClr val="000C14"/>
                    </a:solidFill>
                    <a:latin typeface="Calibri"/>
                  </a:rPr>
                  <a:t>Liquid Fuels</a:t>
                </a:r>
              </a:p>
            </p:txBody>
          </p:sp>
          <p:sp>
            <p:nvSpPr>
              <p:cNvPr id="86" name="Parallelogram 70">
                <a:extLst>
                  <a:ext uri="{FF2B5EF4-FFF2-40B4-BE49-F238E27FC236}">
                    <a16:creationId xmlns:a16="http://schemas.microsoft.com/office/drawing/2014/main" id="{3C8098A5-3A29-2543-97C2-9270EFF97704}"/>
                  </a:ext>
                </a:extLst>
              </p:cNvPr>
              <p:cNvSpPr/>
              <p:nvPr/>
            </p:nvSpPr>
            <p:spPr>
              <a:xfrm flipH="1">
                <a:off x="1914109" y="3932768"/>
                <a:ext cx="1435100" cy="1963805"/>
              </a:xfrm>
              <a:custGeom>
                <a:avLst/>
                <a:gdLst>
                  <a:gd name="connsiteX0" fmla="*/ 0 w 2015067"/>
                  <a:gd name="connsiteY0" fmla="*/ 3412067 h 3412067"/>
                  <a:gd name="connsiteX1" fmla="*/ 503767 w 2015067"/>
                  <a:gd name="connsiteY1" fmla="*/ 0 h 3412067"/>
                  <a:gd name="connsiteX2" fmla="*/ 2015067 w 2015067"/>
                  <a:gd name="connsiteY2" fmla="*/ 0 h 3412067"/>
                  <a:gd name="connsiteX3" fmla="*/ 1511300 w 2015067"/>
                  <a:gd name="connsiteY3" fmla="*/ 3412067 h 3412067"/>
                  <a:gd name="connsiteX4" fmla="*/ 0 w 2015067"/>
                  <a:gd name="connsiteY4" fmla="*/ 3412067 h 3412067"/>
                  <a:gd name="connsiteX0" fmla="*/ 0 w 2015067"/>
                  <a:gd name="connsiteY0" fmla="*/ 3412067 h 3412067"/>
                  <a:gd name="connsiteX1" fmla="*/ 503767 w 2015067"/>
                  <a:gd name="connsiteY1" fmla="*/ 0 h 3412067"/>
                  <a:gd name="connsiteX2" fmla="*/ 2015067 w 2015067"/>
                  <a:gd name="connsiteY2" fmla="*/ 0 h 3412067"/>
                  <a:gd name="connsiteX3" fmla="*/ 1934633 w 2015067"/>
                  <a:gd name="connsiteY3" fmla="*/ 3310467 h 3412067"/>
                  <a:gd name="connsiteX4" fmla="*/ 0 w 2015067"/>
                  <a:gd name="connsiteY4" fmla="*/ 3412067 h 3412067"/>
                  <a:gd name="connsiteX0" fmla="*/ 241300 w 1511300"/>
                  <a:gd name="connsiteY0" fmla="*/ 3386667 h 3386667"/>
                  <a:gd name="connsiteX1" fmla="*/ 0 w 1511300"/>
                  <a:gd name="connsiteY1" fmla="*/ 0 h 3386667"/>
                  <a:gd name="connsiteX2" fmla="*/ 1511300 w 1511300"/>
                  <a:gd name="connsiteY2" fmla="*/ 0 h 3386667"/>
                  <a:gd name="connsiteX3" fmla="*/ 1430866 w 1511300"/>
                  <a:gd name="connsiteY3" fmla="*/ 3310467 h 3386667"/>
                  <a:gd name="connsiteX4" fmla="*/ 241300 w 1511300"/>
                  <a:gd name="connsiteY4" fmla="*/ 3386667 h 3386667"/>
                  <a:gd name="connsiteX0" fmla="*/ 0 w 1515533"/>
                  <a:gd name="connsiteY0" fmla="*/ 3496733 h 3496733"/>
                  <a:gd name="connsiteX1" fmla="*/ 4233 w 1515533"/>
                  <a:gd name="connsiteY1" fmla="*/ 0 h 3496733"/>
                  <a:gd name="connsiteX2" fmla="*/ 1515533 w 1515533"/>
                  <a:gd name="connsiteY2" fmla="*/ 0 h 3496733"/>
                  <a:gd name="connsiteX3" fmla="*/ 1435099 w 1515533"/>
                  <a:gd name="connsiteY3" fmla="*/ 3310467 h 3496733"/>
                  <a:gd name="connsiteX4" fmla="*/ 0 w 1515533"/>
                  <a:gd name="connsiteY4" fmla="*/ 3496733 h 3496733"/>
                  <a:gd name="connsiteX0" fmla="*/ 0 w 1515533"/>
                  <a:gd name="connsiteY0" fmla="*/ 3496733 h 3496733"/>
                  <a:gd name="connsiteX1" fmla="*/ 165099 w 1515533"/>
                  <a:gd name="connsiteY1" fmla="*/ 499534 h 3496733"/>
                  <a:gd name="connsiteX2" fmla="*/ 1515533 w 1515533"/>
                  <a:gd name="connsiteY2" fmla="*/ 0 h 3496733"/>
                  <a:gd name="connsiteX3" fmla="*/ 1435099 w 1515533"/>
                  <a:gd name="connsiteY3" fmla="*/ 3310467 h 3496733"/>
                  <a:gd name="connsiteX4" fmla="*/ 0 w 1515533"/>
                  <a:gd name="connsiteY4" fmla="*/ 3496733 h 3496733"/>
                  <a:gd name="connsiteX0" fmla="*/ 0 w 1515533"/>
                  <a:gd name="connsiteY0" fmla="*/ 3496733 h 3496733"/>
                  <a:gd name="connsiteX1" fmla="*/ 4233 w 1515533"/>
                  <a:gd name="connsiteY1" fmla="*/ 237067 h 3496733"/>
                  <a:gd name="connsiteX2" fmla="*/ 1515533 w 1515533"/>
                  <a:gd name="connsiteY2" fmla="*/ 0 h 3496733"/>
                  <a:gd name="connsiteX3" fmla="*/ 1435099 w 1515533"/>
                  <a:gd name="connsiteY3" fmla="*/ 3310467 h 3496733"/>
                  <a:gd name="connsiteX4" fmla="*/ 0 w 1515533"/>
                  <a:gd name="connsiteY4" fmla="*/ 3496733 h 3496733"/>
                  <a:gd name="connsiteX0" fmla="*/ 0 w 1435099"/>
                  <a:gd name="connsiteY0" fmla="*/ 3259666 h 3259666"/>
                  <a:gd name="connsiteX1" fmla="*/ 4233 w 1435099"/>
                  <a:gd name="connsiteY1" fmla="*/ 0 h 3259666"/>
                  <a:gd name="connsiteX2" fmla="*/ 1185333 w 1435099"/>
                  <a:gd name="connsiteY2" fmla="*/ 135467 h 3259666"/>
                  <a:gd name="connsiteX3" fmla="*/ 1435099 w 1435099"/>
                  <a:gd name="connsiteY3" fmla="*/ 3073400 h 3259666"/>
                  <a:gd name="connsiteX4" fmla="*/ 0 w 1435099"/>
                  <a:gd name="connsiteY4" fmla="*/ 3259666 h 3259666"/>
                  <a:gd name="connsiteX0" fmla="*/ 0 w 1435099"/>
                  <a:gd name="connsiteY0" fmla="*/ 3403599 h 3403599"/>
                  <a:gd name="connsiteX1" fmla="*/ 4233 w 1435099"/>
                  <a:gd name="connsiteY1" fmla="*/ 143933 h 3403599"/>
                  <a:gd name="connsiteX2" fmla="*/ 1405467 w 1435099"/>
                  <a:gd name="connsiteY2" fmla="*/ 0 h 3403599"/>
                  <a:gd name="connsiteX3" fmla="*/ 1435099 w 1435099"/>
                  <a:gd name="connsiteY3" fmla="*/ 3217333 h 3403599"/>
                  <a:gd name="connsiteX4" fmla="*/ 0 w 1435099"/>
                  <a:gd name="connsiteY4" fmla="*/ 3403599 h 3403599"/>
                  <a:gd name="connsiteX0" fmla="*/ 0 w 1435099"/>
                  <a:gd name="connsiteY0" fmla="*/ 3268133 h 3268133"/>
                  <a:gd name="connsiteX1" fmla="*/ 4233 w 1435099"/>
                  <a:gd name="connsiteY1" fmla="*/ 8467 h 3268133"/>
                  <a:gd name="connsiteX2" fmla="*/ 1329267 w 1435099"/>
                  <a:gd name="connsiteY2" fmla="*/ 0 h 3268133"/>
                  <a:gd name="connsiteX3" fmla="*/ 1435099 w 1435099"/>
                  <a:gd name="connsiteY3" fmla="*/ 3081867 h 3268133"/>
                  <a:gd name="connsiteX4" fmla="*/ 0 w 1435099"/>
                  <a:gd name="connsiteY4" fmla="*/ 3268133 h 3268133"/>
                  <a:gd name="connsiteX0" fmla="*/ 0 w 1435100"/>
                  <a:gd name="connsiteY0" fmla="*/ 3450166 h 3450166"/>
                  <a:gd name="connsiteX1" fmla="*/ 4233 w 1435100"/>
                  <a:gd name="connsiteY1" fmla="*/ 190500 h 3450166"/>
                  <a:gd name="connsiteX2" fmla="*/ 1435100 w 1435100"/>
                  <a:gd name="connsiteY2" fmla="*/ 0 h 3450166"/>
                  <a:gd name="connsiteX3" fmla="*/ 1435099 w 1435100"/>
                  <a:gd name="connsiteY3" fmla="*/ 3263900 h 3450166"/>
                  <a:gd name="connsiteX4" fmla="*/ 0 w 1435100"/>
                  <a:gd name="connsiteY4" fmla="*/ 3450166 h 3450166"/>
                  <a:gd name="connsiteX0" fmla="*/ 0 w 1435100"/>
                  <a:gd name="connsiteY0" fmla="*/ 3450166 h 3450166"/>
                  <a:gd name="connsiteX1" fmla="*/ 71966 w 1435100"/>
                  <a:gd name="connsiteY1" fmla="*/ 309034 h 3450166"/>
                  <a:gd name="connsiteX2" fmla="*/ 1435100 w 1435100"/>
                  <a:gd name="connsiteY2" fmla="*/ 0 h 3450166"/>
                  <a:gd name="connsiteX3" fmla="*/ 1435099 w 1435100"/>
                  <a:gd name="connsiteY3" fmla="*/ 3263900 h 3450166"/>
                  <a:gd name="connsiteX4" fmla="*/ 0 w 1435100"/>
                  <a:gd name="connsiteY4" fmla="*/ 3450166 h 3450166"/>
                  <a:gd name="connsiteX0" fmla="*/ 0 w 1435100"/>
                  <a:gd name="connsiteY0" fmla="*/ 3450166 h 3450166"/>
                  <a:gd name="connsiteX1" fmla="*/ 0 w 1435100"/>
                  <a:gd name="connsiteY1" fmla="*/ 194734 h 3450166"/>
                  <a:gd name="connsiteX2" fmla="*/ 1435100 w 1435100"/>
                  <a:gd name="connsiteY2" fmla="*/ 0 h 3450166"/>
                  <a:gd name="connsiteX3" fmla="*/ 1435099 w 1435100"/>
                  <a:gd name="connsiteY3" fmla="*/ 3263900 h 3450166"/>
                  <a:gd name="connsiteX4" fmla="*/ 0 w 1435100"/>
                  <a:gd name="connsiteY4" fmla="*/ 3450166 h 3450166"/>
                  <a:gd name="connsiteX0" fmla="*/ 0 w 1435100"/>
                  <a:gd name="connsiteY0" fmla="*/ 3450166 h 3450166"/>
                  <a:gd name="connsiteX1" fmla="*/ 0 w 1435100"/>
                  <a:gd name="connsiteY1" fmla="*/ 194734 h 3450166"/>
                  <a:gd name="connsiteX2" fmla="*/ 1435100 w 1435100"/>
                  <a:gd name="connsiteY2" fmla="*/ 0 h 3450166"/>
                  <a:gd name="connsiteX3" fmla="*/ 1346199 w 1435100"/>
                  <a:gd name="connsiteY3" fmla="*/ 3128433 h 3450166"/>
                  <a:gd name="connsiteX4" fmla="*/ 0 w 1435100"/>
                  <a:gd name="connsiteY4" fmla="*/ 3450166 h 3450166"/>
                  <a:gd name="connsiteX0" fmla="*/ 0 w 1435100"/>
                  <a:gd name="connsiteY0" fmla="*/ 3450166 h 3450166"/>
                  <a:gd name="connsiteX1" fmla="*/ 0 w 1435100"/>
                  <a:gd name="connsiteY1" fmla="*/ 194734 h 3450166"/>
                  <a:gd name="connsiteX2" fmla="*/ 1435100 w 1435100"/>
                  <a:gd name="connsiteY2" fmla="*/ 0 h 3450166"/>
                  <a:gd name="connsiteX3" fmla="*/ 1435099 w 1435100"/>
                  <a:gd name="connsiteY3" fmla="*/ 3255433 h 3450166"/>
                  <a:gd name="connsiteX4" fmla="*/ 0 w 1435100"/>
                  <a:gd name="connsiteY4" fmla="*/ 3450166 h 3450166"/>
                  <a:gd name="connsiteX0" fmla="*/ 118533 w 1435100"/>
                  <a:gd name="connsiteY0" fmla="*/ 3314699 h 3314699"/>
                  <a:gd name="connsiteX1" fmla="*/ 0 w 1435100"/>
                  <a:gd name="connsiteY1" fmla="*/ 194734 h 3314699"/>
                  <a:gd name="connsiteX2" fmla="*/ 1435100 w 1435100"/>
                  <a:gd name="connsiteY2" fmla="*/ 0 h 3314699"/>
                  <a:gd name="connsiteX3" fmla="*/ 1435099 w 1435100"/>
                  <a:gd name="connsiteY3" fmla="*/ 3255433 h 3314699"/>
                  <a:gd name="connsiteX4" fmla="*/ 118533 w 1435100"/>
                  <a:gd name="connsiteY4" fmla="*/ 3314699 h 3314699"/>
                  <a:gd name="connsiteX0" fmla="*/ 0 w 1435100"/>
                  <a:gd name="connsiteY0" fmla="*/ 3437466 h 3437466"/>
                  <a:gd name="connsiteX1" fmla="*/ 0 w 1435100"/>
                  <a:gd name="connsiteY1" fmla="*/ 194734 h 3437466"/>
                  <a:gd name="connsiteX2" fmla="*/ 1435100 w 1435100"/>
                  <a:gd name="connsiteY2" fmla="*/ 0 h 3437466"/>
                  <a:gd name="connsiteX3" fmla="*/ 1435099 w 1435100"/>
                  <a:gd name="connsiteY3" fmla="*/ 3255433 h 3437466"/>
                  <a:gd name="connsiteX4" fmla="*/ 0 w 1435100"/>
                  <a:gd name="connsiteY4" fmla="*/ 3437466 h 34374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35100" h="3437466">
                    <a:moveTo>
                      <a:pt x="0" y="3437466"/>
                    </a:moveTo>
                    <a:lnTo>
                      <a:pt x="0" y="194734"/>
                    </a:lnTo>
                    <a:lnTo>
                      <a:pt x="1435100" y="0"/>
                    </a:lnTo>
                    <a:cubicBezTo>
                      <a:pt x="1435100" y="1087967"/>
                      <a:pt x="1435099" y="2167466"/>
                      <a:pt x="1435099" y="3255433"/>
                    </a:cubicBezTo>
                    <a:lnTo>
                      <a:pt x="0" y="3437466"/>
                    </a:lnTo>
                    <a:close/>
                  </a:path>
                </a:pathLst>
              </a:custGeom>
              <a:solidFill>
                <a:srgbClr val="A4ABB1"/>
              </a:solidFill>
              <a:ln w="12700" cap="flat" cmpd="sng" algn="ctr">
                <a:solidFill>
                  <a:srgbClr val="0079C1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685800">
                  <a:defRPr/>
                </a:pPr>
                <a:endParaRPr lang="en-US" sz="1350" kern="0">
                  <a:solidFill>
                    <a:sysClr val="window" lastClr="FFFFFF"/>
                  </a:solidFill>
                  <a:latin typeface="Arial"/>
                </a:endParaRPr>
              </a:p>
            </p:txBody>
          </p:sp>
          <p:sp>
            <p:nvSpPr>
              <p:cNvPr id="87" name="TextBox 86">
                <a:extLst>
                  <a:ext uri="{FF2B5EF4-FFF2-40B4-BE49-F238E27FC236}">
                    <a16:creationId xmlns:a16="http://schemas.microsoft.com/office/drawing/2014/main" id="{919554C0-E84F-6548-A0A8-C206C5A95180}"/>
                  </a:ext>
                </a:extLst>
              </p:cNvPr>
              <p:cNvSpPr txBox="1"/>
              <p:nvPr/>
            </p:nvSpPr>
            <p:spPr>
              <a:xfrm rot="5400000">
                <a:off x="2638662" y="4383913"/>
                <a:ext cx="1212297" cy="30777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rtlCol="0">
                <a:spAutoFit/>
              </a:bodyPr>
              <a:lstStyle/>
              <a:p>
                <a:pPr defTabSz="685800">
                  <a:defRPr/>
                </a:pPr>
                <a:r>
                  <a:rPr lang="en-US" sz="900" b="1" kern="0" dirty="0">
                    <a:solidFill>
                      <a:srgbClr val="000C14"/>
                    </a:solidFill>
                    <a:latin typeface="Calibri"/>
                  </a:rPr>
                  <a:t>Transportation</a:t>
                </a:r>
              </a:p>
            </p:txBody>
          </p:sp>
          <p:sp>
            <p:nvSpPr>
              <p:cNvPr id="88" name="Parallelogram 70">
                <a:extLst>
                  <a:ext uri="{FF2B5EF4-FFF2-40B4-BE49-F238E27FC236}">
                    <a16:creationId xmlns:a16="http://schemas.microsoft.com/office/drawing/2014/main" id="{7DCCE249-EAB8-5945-AB29-605FD1490E13}"/>
                  </a:ext>
                </a:extLst>
              </p:cNvPr>
              <p:cNvSpPr/>
              <p:nvPr/>
            </p:nvSpPr>
            <p:spPr>
              <a:xfrm flipH="1">
                <a:off x="1702456" y="3981608"/>
                <a:ext cx="1435100" cy="1963805"/>
              </a:xfrm>
              <a:custGeom>
                <a:avLst/>
                <a:gdLst>
                  <a:gd name="connsiteX0" fmla="*/ 0 w 2015067"/>
                  <a:gd name="connsiteY0" fmla="*/ 3412067 h 3412067"/>
                  <a:gd name="connsiteX1" fmla="*/ 503767 w 2015067"/>
                  <a:gd name="connsiteY1" fmla="*/ 0 h 3412067"/>
                  <a:gd name="connsiteX2" fmla="*/ 2015067 w 2015067"/>
                  <a:gd name="connsiteY2" fmla="*/ 0 h 3412067"/>
                  <a:gd name="connsiteX3" fmla="*/ 1511300 w 2015067"/>
                  <a:gd name="connsiteY3" fmla="*/ 3412067 h 3412067"/>
                  <a:gd name="connsiteX4" fmla="*/ 0 w 2015067"/>
                  <a:gd name="connsiteY4" fmla="*/ 3412067 h 3412067"/>
                  <a:gd name="connsiteX0" fmla="*/ 0 w 2015067"/>
                  <a:gd name="connsiteY0" fmla="*/ 3412067 h 3412067"/>
                  <a:gd name="connsiteX1" fmla="*/ 503767 w 2015067"/>
                  <a:gd name="connsiteY1" fmla="*/ 0 h 3412067"/>
                  <a:gd name="connsiteX2" fmla="*/ 2015067 w 2015067"/>
                  <a:gd name="connsiteY2" fmla="*/ 0 h 3412067"/>
                  <a:gd name="connsiteX3" fmla="*/ 1934633 w 2015067"/>
                  <a:gd name="connsiteY3" fmla="*/ 3310467 h 3412067"/>
                  <a:gd name="connsiteX4" fmla="*/ 0 w 2015067"/>
                  <a:gd name="connsiteY4" fmla="*/ 3412067 h 3412067"/>
                  <a:gd name="connsiteX0" fmla="*/ 241300 w 1511300"/>
                  <a:gd name="connsiteY0" fmla="*/ 3386667 h 3386667"/>
                  <a:gd name="connsiteX1" fmla="*/ 0 w 1511300"/>
                  <a:gd name="connsiteY1" fmla="*/ 0 h 3386667"/>
                  <a:gd name="connsiteX2" fmla="*/ 1511300 w 1511300"/>
                  <a:gd name="connsiteY2" fmla="*/ 0 h 3386667"/>
                  <a:gd name="connsiteX3" fmla="*/ 1430866 w 1511300"/>
                  <a:gd name="connsiteY3" fmla="*/ 3310467 h 3386667"/>
                  <a:gd name="connsiteX4" fmla="*/ 241300 w 1511300"/>
                  <a:gd name="connsiteY4" fmla="*/ 3386667 h 3386667"/>
                  <a:gd name="connsiteX0" fmla="*/ 0 w 1515533"/>
                  <a:gd name="connsiteY0" fmla="*/ 3496733 h 3496733"/>
                  <a:gd name="connsiteX1" fmla="*/ 4233 w 1515533"/>
                  <a:gd name="connsiteY1" fmla="*/ 0 h 3496733"/>
                  <a:gd name="connsiteX2" fmla="*/ 1515533 w 1515533"/>
                  <a:gd name="connsiteY2" fmla="*/ 0 h 3496733"/>
                  <a:gd name="connsiteX3" fmla="*/ 1435099 w 1515533"/>
                  <a:gd name="connsiteY3" fmla="*/ 3310467 h 3496733"/>
                  <a:gd name="connsiteX4" fmla="*/ 0 w 1515533"/>
                  <a:gd name="connsiteY4" fmla="*/ 3496733 h 3496733"/>
                  <a:gd name="connsiteX0" fmla="*/ 0 w 1515533"/>
                  <a:gd name="connsiteY0" fmla="*/ 3496733 h 3496733"/>
                  <a:gd name="connsiteX1" fmla="*/ 165099 w 1515533"/>
                  <a:gd name="connsiteY1" fmla="*/ 499534 h 3496733"/>
                  <a:gd name="connsiteX2" fmla="*/ 1515533 w 1515533"/>
                  <a:gd name="connsiteY2" fmla="*/ 0 h 3496733"/>
                  <a:gd name="connsiteX3" fmla="*/ 1435099 w 1515533"/>
                  <a:gd name="connsiteY3" fmla="*/ 3310467 h 3496733"/>
                  <a:gd name="connsiteX4" fmla="*/ 0 w 1515533"/>
                  <a:gd name="connsiteY4" fmla="*/ 3496733 h 3496733"/>
                  <a:gd name="connsiteX0" fmla="*/ 0 w 1515533"/>
                  <a:gd name="connsiteY0" fmla="*/ 3496733 h 3496733"/>
                  <a:gd name="connsiteX1" fmla="*/ 4233 w 1515533"/>
                  <a:gd name="connsiteY1" fmla="*/ 237067 h 3496733"/>
                  <a:gd name="connsiteX2" fmla="*/ 1515533 w 1515533"/>
                  <a:gd name="connsiteY2" fmla="*/ 0 h 3496733"/>
                  <a:gd name="connsiteX3" fmla="*/ 1435099 w 1515533"/>
                  <a:gd name="connsiteY3" fmla="*/ 3310467 h 3496733"/>
                  <a:gd name="connsiteX4" fmla="*/ 0 w 1515533"/>
                  <a:gd name="connsiteY4" fmla="*/ 3496733 h 3496733"/>
                  <a:gd name="connsiteX0" fmla="*/ 0 w 1435099"/>
                  <a:gd name="connsiteY0" fmla="*/ 3259666 h 3259666"/>
                  <a:gd name="connsiteX1" fmla="*/ 4233 w 1435099"/>
                  <a:gd name="connsiteY1" fmla="*/ 0 h 3259666"/>
                  <a:gd name="connsiteX2" fmla="*/ 1185333 w 1435099"/>
                  <a:gd name="connsiteY2" fmla="*/ 135467 h 3259666"/>
                  <a:gd name="connsiteX3" fmla="*/ 1435099 w 1435099"/>
                  <a:gd name="connsiteY3" fmla="*/ 3073400 h 3259666"/>
                  <a:gd name="connsiteX4" fmla="*/ 0 w 1435099"/>
                  <a:gd name="connsiteY4" fmla="*/ 3259666 h 3259666"/>
                  <a:gd name="connsiteX0" fmla="*/ 0 w 1435099"/>
                  <a:gd name="connsiteY0" fmla="*/ 3403599 h 3403599"/>
                  <a:gd name="connsiteX1" fmla="*/ 4233 w 1435099"/>
                  <a:gd name="connsiteY1" fmla="*/ 143933 h 3403599"/>
                  <a:gd name="connsiteX2" fmla="*/ 1405467 w 1435099"/>
                  <a:gd name="connsiteY2" fmla="*/ 0 h 3403599"/>
                  <a:gd name="connsiteX3" fmla="*/ 1435099 w 1435099"/>
                  <a:gd name="connsiteY3" fmla="*/ 3217333 h 3403599"/>
                  <a:gd name="connsiteX4" fmla="*/ 0 w 1435099"/>
                  <a:gd name="connsiteY4" fmla="*/ 3403599 h 3403599"/>
                  <a:gd name="connsiteX0" fmla="*/ 0 w 1435099"/>
                  <a:gd name="connsiteY0" fmla="*/ 3268133 h 3268133"/>
                  <a:gd name="connsiteX1" fmla="*/ 4233 w 1435099"/>
                  <a:gd name="connsiteY1" fmla="*/ 8467 h 3268133"/>
                  <a:gd name="connsiteX2" fmla="*/ 1329267 w 1435099"/>
                  <a:gd name="connsiteY2" fmla="*/ 0 h 3268133"/>
                  <a:gd name="connsiteX3" fmla="*/ 1435099 w 1435099"/>
                  <a:gd name="connsiteY3" fmla="*/ 3081867 h 3268133"/>
                  <a:gd name="connsiteX4" fmla="*/ 0 w 1435099"/>
                  <a:gd name="connsiteY4" fmla="*/ 3268133 h 3268133"/>
                  <a:gd name="connsiteX0" fmla="*/ 0 w 1435100"/>
                  <a:gd name="connsiteY0" fmla="*/ 3450166 h 3450166"/>
                  <a:gd name="connsiteX1" fmla="*/ 4233 w 1435100"/>
                  <a:gd name="connsiteY1" fmla="*/ 190500 h 3450166"/>
                  <a:gd name="connsiteX2" fmla="*/ 1435100 w 1435100"/>
                  <a:gd name="connsiteY2" fmla="*/ 0 h 3450166"/>
                  <a:gd name="connsiteX3" fmla="*/ 1435099 w 1435100"/>
                  <a:gd name="connsiteY3" fmla="*/ 3263900 h 3450166"/>
                  <a:gd name="connsiteX4" fmla="*/ 0 w 1435100"/>
                  <a:gd name="connsiteY4" fmla="*/ 3450166 h 3450166"/>
                  <a:gd name="connsiteX0" fmla="*/ 0 w 1435100"/>
                  <a:gd name="connsiteY0" fmla="*/ 3450166 h 3450166"/>
                  <a:gd name="connsiteX1" fmla="*/ 71966 w 1435100"/>
                  <a:gd name="connsiteY1" fmla="*/ 309034 h 3450166"/>
                  <a:gd name="connsiteX2" fmla="*/ 1435100 w 1435100"/>
                  <a:gd name="connsiteY2" fmla="*/ 0 h 3450166"/>
                  <a:gd name="connsiteX3" fmla="*/ 1435099 w 1435100"/>
                  <a:gd name="connsiteY3" fmla="*/ 3263900 h 3450166"/>
                  <a:gd name="connsiteX4" fmla="*/ 0 w 1435100"/>
                  <a:gd name="connsiteY4" fmla="*/ 3450166 h 3450166"/>
                  <a:gd name="connsiteX0" fmla="*/ 0 w 1435100"/>
                  <a:gd name="connsiteY0" fmla="*/ 3450166 h 3450166"/>
                  <a:gd name="connsiteX1" fmla="*/ 0 w 1435100"/>
                  <a:gd name="connsiteY1" fmla="*/ 194734 h 3450166"/>
                  <a:gd name="connsiteX2" fmla="*/ 1435100 w 1435100"/>
                  <a:gd name="connsiteY2" fmla="*/ 0 h 3450166"/>
                  <a:gd name="connsiteX3" fmla="*/ 1435099 w 1435100"/>
                  <a:gd name="connsiteY3" fmla="*/ 3263900 h 3450166"/>
                  <a:gd name="connsiteX4" fmla="*/ 0 w 1435100"/>
                  <a:gd name="connsiteY4" fmla="*/ 3450166 h 3450166"/>
                  <a:gd name="connsiteX0" fmla="*/ 0 w 1435100"/>
                  <a:gd name="connsiteY0" fmla="*/ 3450166 h 3450166"/>
                  <a:gd name="connsiteX1" fmla="*/ 0 w 1435100"/>
                  <a:gd name="connsiteY1" fmla="*/ 194734 h 3450166"/>
                  <a:gd name="connsiteX2" fmla="*/ 1435100 w 1435100"/>
                  <a:gd name="connsiteY2" fmla="*/ 0 h 3450166"/>
                  <a:gd name="connsiteX3" fmla="*/ 1346199 w 1435100"/>
                  <a:gd name="connsiteY3" fmla="*/ 3128433 h 3450166"/>
                  <a:gd name="connsiteX4" fmla="*/ 0 w 1435100"/>
                  <a:gd name="connsiteY4" fmla="*/ 3450166 h 3450166"/>
                  <a:gd name="connsiteX0" fmla="*/ 0 w 1435100"/>
                  <a:gd name="connsiteY0" fmla="*/ 3450166 h 3450166"/>
                  <a:gd name="connsiteX1" fmla="*/ 0 w 1435100"/>
                  <a:gd name="connsiteY1" fmla="*/ 194734 h 3450166"/>
                  <a:gd name="connsiteX2" fmla="*/ 1435100 w 1435100"/>
                  <a:gd name="connsiteY2" fmla="*/ 0 h 3450166"/>
                  <a:gd name="connsiteX3" fmla="*/ 1435099 w 1435100"/>
                  <a:gd name="connsiteY3" fmla="*/ 3255433 h 3450166"/>
                  <a:gd name="connsiteX4" fmla="*/ 0 w 1435100"/>
                  <a:gd name="connsiteY4" fmla="*/ 3450166 h 3450166"/>
                  <a:gd name="connsiteX0" fmla="*/ 118533 w 1435100"/>
                  <a:gd name="connsiteY0" fmla="*/ 3314699 h 3314699"/>
                  <a:gd name="connsiteX1" fmla="*/ 0 w 1435100"/>
                  <a:gd name="connsiteY1" fmla="*/ 194734 h 3314699"/>
                  <a:gd name="connsiteX2" fmla="*/ 1435100 w 1435100"/>
                  <a:gd name="connsiteY2" fmla="*/ 0 h 3314699"/>
                  <a:gd name="connsiteX3" fmla="*/ 1435099 w 1435100"/>
                  <a:gd name="connsiteY3" fmla="*/ 3255433 h 3314699"/>
                  <a:gd name="connsiteX4" fmla="*/ 118533 w 1435100"/>
                  <a:gd name="connsiteY4" fmla="*/ 3314699 h 3314699"/>
                  <a:gd name="connsiteX0" fmla="*/ 0 w 1435100"/>
                  <a:gd name="connsiteY0" fmla="*/ 3437466 h 3437466"/>
                  <a:gd name="connsiteX1" fmla="*/ 0 w 1435100"/>
                  <a:gd name="connsiteY1" fmla="*/ 194734 h 3437466"/>
                  <a:gd name="connsiteX2" fmla="*/ 1435100 w 1435100"/>
                  <a:gd name="connsiteY2" fmla="*/ 0 h 3437466"/>
                  <a:gd name="connsiteX3" fmla="*/ 1435099 w 1435100"/>
                  <a:gd name="connsiteY3" fmla="*/ 3255433 h 3437466"/>
                  <a:gd name="connsiteX4" fmla="*/ 0 w 1435100"/>
                  <a:gd name="connsiteY4" fmla="*/ 3437466 h 34374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35100" h="3437466">
                    <a:moveTo>
                      <a:pt x="0" y="3437466"/>
                    </a:moveTo>
                    <a:lnTo>
                      <a:pt x="0" y="194734"/>
                    </a:lnTo>
                    <a:lnTo>
                      <a:pt x="1435100" y="0"/>
                    </a:lnTo>
                    <a:cubicBezTo>
                      <a:pt x="1435100" y="1087967"/>
                      <a:pt x="1435099" y="2167466"/>
                      <a:pt x="1435099" y="3255433"/>
                    </a:cubicBezTo>
                    <a:lnTo>
                      <a:pt x="0" y="3437466"/>
                    </a:lnTo>
                    <a:close/>
                  </a:path>
                </a:pathLst>
              </a:custGeom>
              <a:solidFill>
                <a:srgbClr val="A4ABB1"/>
              </a:solidFill>
              <a:ln w="12700" cap="flat" cmpd="sng" algn="ctr">
                <a:solidFill>
                  <a:srgbClr val="0079C1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685800">
                  <a:defRPr/>
                </a:pPr>
                <a:endParaRPr lang="en-US" sz="1350" kern="0">
                  <a:solidFill>
                    <a:sysClr val="window" lastClr="FFFFFF"/>
                  </a:solidFill>
                  <a:latin typeface="Arial"/>
                </a:endParaRPr>
              </a:p>
            </p:txBody>
          </p:sp>
          <p:sp>
            <p:nvSpPr>
              <p:cNvPr id="89" name="TextBox 88">
                <a:extLst>
                  <a:ext uri="{FF2B5EF4-FFF2-40B4-BE49-F238E27FC236}">
                    <a16:creationId xmlns:a16="http://schemas.microsoft.com/office/drawing/2014/main" id="{394D6B76-E264-C74D-A0D6-14610D74AEA6}"/>
                  </a:ext>
                </a:extLst>
              </p:cNvPr>
              <p:cNvSpPr txBox="1"/>
              <p:nvPr/>
            </p:nvSpPr>
            <p:spPr>
              <a:xfrm rot="5400000">
                <a:off x="2642878" y="4221113"/>
                <a:ext cx="780556" cy="30777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rtlCol="0">
                <a:spAutoFit/>
              </a:bodyPr>
              <a:lstStyle/>
              <a:p>
                <a:pPr defTabSz="685800">
                  <a:defRPr/>
                </a:pPr>
                <a:r>
                  <a:rPr lang="en-US" sz="900" b="1" kern="0" dirty="0">
                    <a:solidFill>
                      <a:srgbClr val="000C14"/>
                    </a:solidFill>
                    <a:latin typeface="Calibri"/>
                  </a:rPr>
                  <a:t>Thermal</a:t>
                </a:r>
              </a:p>
            </p:txBody>
          </p:sp>
          <p:grpSp>
            <p:nvGrpSpPr>
              <p:cNvPr id="90" name="Group 89">
                <a:extLst>
                  <a:ext uri="{FF2B5EF4-FFF2-40B4-BE49-F238E27FC236}">
                    <a16:creationId xmlns:a16="http://schemas.microsoft.com/office/drawing/2014/main" id="{AA4A02E6-9C2F-154B-A227-65A062BE0AF7}"/>
                  </a:ext>
                </a:extLst>
              </p:cNvPr>
              <p:cNvGrpSpPr/>
              <p:nvPr/>
            </p:nvGrpSpPr>
            <p:grpSpPr>
              <a:xfrm>
                <a:off x="1082977" y="4024568"/>
                <a:ext cx="1902824" cy="2047968"/>
                <a:chOff x="1082977" y="1972598"/>
                <a:chExt cx="1902824" cy="2047968"/>
              </a:xfrm>
            </p:grpSpPr>
            <p:grpSp>
              <p:nvGrpSpPr>
                <p:cNvPr id="91" name="Group 90">
                  <a:extLst>
                    <a:ext uri="{FF2B5EF4-FFF2-40B4-BE49-F238E27FC236}">
                      <a16:creationId xmlns:a16="http://schemas.microsoft.com/office/drawing/2014/main" id="{CB3B3F0D-0388-734C-87C0-DEE3DCDF12AD}"/>
                    </a:ext>
                  </a:extLst>
                </p:cNvPr>
                <p:cNvGrpSpPr/>
                <p:nvPr/>
              </p:nvGrpSpPr>
              <p:grpSpPr>
                <a:xfrm>
                  <a:off x="1082977" y="1972598"/>
                  <a:ext cx="1853336" cy="2047968"/>
                  <a:chOff x="4085166" y="2413848"/>
                  <a:chExt cx="1853336" cy="3584785"/>
                </a:xfrm>
                <a:solidFill>
                  <a:srgbClr val="FFFFFF">
                    <a:alpha val="90000"/>
                  </a:srgbClr>
                </a:solidFill>
              </p:grpSpPr>
              <p:sp>
                <p:nvSpPr>
                  <p:cNvPr id="97" name="Parallelogram 70">
                    <a:extLst>
                      <a:ext uri="{FF2B5EF4-FFF2-40B4-BE49-F238E27FC236}">
                        <a16:creationId xmlns:a16="http://schemas.microsoft.com/office/drawing/2014/main" id="{179443B0-2478-8D42-A4A4-62C4F1EA259B}"/>
                      </a:ext>
                    </a:extLst>
                  </p:cNvPr>
                  <p:cNvSpPr/>
                  <p:nvPr/>
                </p:nvSpPr>
                <p:spPr>
                  <a:xfrm flipH="1">
                    <a:off x="4503402" y="2413848"/>
                    <a:ext cx="1435100" cy="3437465"/>
                  </a:xfrm>
                  <a:custGeom>
                    <a:avLst/>
                    <a:gdLst>
                      <a:gd name="connsiteX0" fmla="*/ 0 w 2015067"/>
                      <a:gd name="connsiteY0" fmla="*/ 3412067 h 3412067"/>
                      <a:gd name="connsiteX1" fmla="*/ 503767 w 2015067"/>
                      <a:gd name="connsiteY1" fmla="*/ 0 h 3412067"/>
                      <a:gd name="connsiteX2" fmla="*/ 2015067 w 2015067"/>
                      <a:gd name="connsiteY2" fmla="*/ 0 h 3412067"/>
                      <a:gd name="connsiteX3" fmla="*/ 1511300 w 2015067"/>
                      <a:gd name="connsiteY3" fmla="*/ 3412067 h 3412067"/>
                      <a:gd name="connsiteX4" fmla="*/ 0 w 2015067"/>
                      <a:gd name="connsiteY4" fmla="*/ 3412067 h 3412067"/>
                      <a:gd name="connsiteX0" fmla="*/ 0 w 2015067"/>
                      <a:gd name="connsiteY0" fmla="*/ 3412067 h 3412067"/>
                      <a:gd name="connsiteX1" fmla="*/ 503767 w 2015067"/>
                      <a:gd name="connsiteY1" fmla="*/ 0 h 3412067"/>
                      <a:gd name="connsiteX2" fmla="*/ 2015067 w 2015067"/>
                      <a:gd name="connsiteY2" fmla="*/ 0 h 3412067"/>
                      <a:gd name="connsiteX3" fmla="*/ 1934633 w 2015067"/>
                      <a:gd name="connsiteY3" fmla="*/ 3310467 h 3412067"/>
                      <a:gd name="connsiteX4" fmla="*/ 0 w 2015067"/>
                      <a:gd name="connsiteY4" fmla="*/ 3412067 h 3412067"/>
                      <a:gd name="connsiteX0" fmla="*/ 241300 w 1511300"/>
                      <a:gd name="connsiteY0" fmla="*/ 3386667 h 3386667"/>
                      <a:gd name="connsiteX1" fmla="*/ 0 w 1511300"/>
                      <a:gd name="connsiteY1" fmla="*/ 0 h 3386667"/>
                      <a:gd name="connsiteX2" fmla="*/ 1511300 w 1511300"/>
                      <a:gd name="connsiteY2" fmla="*/ 0 h 3386667"/>
                      <a:gd name="connsiteX3" fmla="*/ 1430866 w 1511300"/>
                      <a:gd name="connsiteY3" fmla="*/ 3310467 h 3386667"/>
                      <a:gd name="connsiteX4" fmla="*/ 241300 w 1511300"/>
                      <a:gd name="connsiteY4" fmla="*/ 3386667 h 3386667"/>
                      <a:gd name="connsiteX0" fmla="*/ 0 w 1515533"/>
                      <a:gd name="connsiteY0" fmla="*/ 3496733 h 3496733"/>
                      <a:gd name="connsiteX1" fmla="*/ 4233 w 1515533"/>
                      <a:gd name="connsiteY1" fmla="*/ 0 h 3496733"/>
                      <a:gd name="connsiteX2" fmla="*/ 1515533 w 1515533"/>
                      <a:gd name="connsiteY2" fmla="*/ 0 h 3496733"/>
                      <a:gd name="connsiteX3" fmla="*/ 1435099 w 1515533"/>
                      <a:gd name="connsiteY3" fmla="*/ 3310467 h 3496733"/>
                      <a:gd name="connsiteX4" fmla="*/ 0 w 1515533"/>
                      <a:gd name="connsiteY4" fmla="*/ 3496733 h 3496733"/>
                      <a:gd name="connsiteX0" fmla="*/ 0 w 1515533"/>
                      <a:gd name="connsiteY0" fmla="*/ 3496733 h 3496733"/>
                      <a:gd name="connsiteX1" fmla="*/ 165099 w 1515533"/>
                      <a:gd name="connsiteY1" fmla="*/ 499534 h 3496733"/>
                      <a:gd name="connsiteX2" fmla="*/ 1515533 w 1515533"/>
                      <a:gd name="connsiteY2" fmla="*/ 0 h 3496733"/>
                      <a:gd name="connsiteX3" fmla="*/ 1435099 w 1515533"/>
                      <a:gd name="connsiteY3" fmla="*/ 3310467 h 3496733"/>
                      <a:gd name="connsiteX4" fmla="*/ 0 w 1515533"/>
                      <a:gd name="connsiteY4" fmla="*/ 3496733 h 3496733"/>
                      <a:gd name="connsiteX0" fmla="*/ 0 w 1515533"/>
                      <a:gd name="connsiteY0" fmla="*/ 3496733 h 3496733"/>
                      <a:gd name="connsiteX1" fmla="*/ 4233 w 1515533"/>
                      <a:gd name="connsiteY1" fmla="*/ 237067 h 3496733"/>
                      <a:gd name="connsiteX2" fmla="*/ 1515533 w 1515533"/>
                      <a:gd name="connsiteY2" fmla="*/ 0 h 3496733"/>
                      <a:gd name="connsiteX3" fmla="*/ 1435099 w 1515533"/>
                      <a:gd name="connsiteY3" fmla="*/ 3310467 h 3496733"/>
                      <a:gd name="connsiteX4" fmla="*/ 0 w 1515533"/>
                      <a:gd name="connsiteY4" fmla="*/ 3496733 h 3496733"/>
                      <a:gd name="connsiteX0" fmla="*/ 0 w 1435099"/>
                      <a:gd name="connsiteY0" fmla="*/ 3259666 h 3259666"/>
                      <a:gd name="connsiteX1" fmla="*/ 4233 w 1435099"/>
                      <a:gd name="connsiteY1" fmla="*/ 0 h 3259666"/>
                      <a:gd name="connsiteX2" fmla="*/ 1185333 w 1435099"/>
                      <a:gd name="connsiteY2" fmla="*/ 135467 h 3259666"/>
                      <a:gd name="connsiteX3" fmla="*/ 1435099 w 1435099"/>
                      <a:gd name="connsiteY3" fmla="*/ 3073400 h 3259666"/>
                      <a:gd name="connsiteX4" fmla="*/ 0 w 1435099"/>
                      <a:gd name="connsiteY4" fmla="*/ 3259666 h 3259666"/>
                      <a:gd name="connsiteX0" fmla="*/ 0 w 1435099"/>
                      <a:gd name="connsiteY0" fmla="*/ 3403599 h 3403599"/>
                      <a:gd name="connsiteX1" fmla="*/ 4233 w 1435099"/>
                      <a:gd name="connsiteY1" fmla="*/ 143933 h 3403599"/>
                      <a:gd name="connsiteX2" fmla="*/ 1405467 w 1435099"/>
                      <a:gd name="connsiteY2" fmla="*/ 0 h 3403599"/>
                      <a:gd name="connsiteX3" fmla="*/ 1435099 w 1435099"/>
                      <a:gd name="connsiteY3" fmla="*/ 3217333 h 3403599"/>
                      <a:gd name="connsiteX4" fmla="*/ 0 w 1435099"/>
                      <a:gd name="connsiteY4" fmla="*/ 3403599 h 3403599"/>
                      <a:gd name="connsiteX0" fmla="*/ 0 w 1435099"/>
                      <a:gd name="connsiteY0" fmla="*/ 3268133 h 3268133"/>
                      <a:gd name="connsiteX1" fmla="*/ 4233 w 1435099"/>
                      <a:gd name="connsiteY1" fmla="*/ 8467 h 3268133"/>
                      <a:gd name="connsiteX2" fmla="*/ 1329267 w 1435099"/>
                      <a:gd name="connsiteY2" fmla="*/ 0 h 3268133"/>
                      <a:gd name="connsiteX3" fmla="*/ 1435099 w 1435099"/>
                      <a:gd name="connsiteY3" fmla="*/ 3081867 h 3268133"/>
                      <a:gd name="connsiteX4" fmla="*/ 0 w 1435099"/>
                      <a:gd name="connsiteY4" fmla="*/ 3268133 h 3268133"/>
                      <a:gd name="connsiteX0" fmla="*/ 0 w 1435100"/>
                      <a:gd name="connsiteY0" fmla="*/ 3450166 h 3450166"/>
                      <a:gd name="connsiteX1" fmla="*/ 4233 w 1435100"/>
                      <a:gd name="connsiteY1" fmla="*/ 190500 h 3450166"/>
                      <a:gd name="connsiteX2" fmla="*/ 1435100 w 1435100"/>
                      <a:gd name="connsiteY2" fmla="*/ 0 h 3450166"/>
                      <a:gd name="connsiteX3" fmla="*/ 1435099 w 1435100"/>
                      <a:gd name="connsiteY3" fmla="*/ 3263900 h 3450166"/>
                      <a:gd name="connsiteX4" fmla="*/ 0 w 1435100"/>
                      <a:gd name="connsiteY4" fmla="*/ 3450166 h 3450166"/>
                      <a:gd name="connsiteX0" fmla="*/ 0 w 1435100"/>
                      <a:gd name="connsiteY0" fmla="*/ 3450166 h 3450166"/>
                      <a:gd name="connsiteX1" fmla="*/ 71966 w 1435100"/>
                      <a:gd name="connsiteY1" fmla="*/ 309034 h 3450166"/>
                      <a:gd name="connsiteX2" fmla="*/ 1435100 w 1435100"/>
                      <a:gd name="connsiteY2" fmla="*/ 0 h 3450166"/>
                      <a:gd name="connsiteX3" fmla="*/ 1435099 w 1435100"/>
                      <a:gd name="connsiteY3" fmla="*/ 3263900 h 3450166"/>
                      <a:gd name="connsiteX4" fmla="*/ 0 w 1435100"/>
                      <a:gd name="connsiteY4" fmla="*/ 3450166 h 3450166"/>
                      <a:gd name="connsiteX0" fmla="*/ 0 w 1435100"/>
                      <a:gd name="connsiteY0" fmla="*/ 3450166 h 3450166"/>
                      <a:gd name="connsiteX1" fmla="*/ 0 w 1435100"/>
                      <a:gd name="connsiteY1" fmla="*/ 194734 h 3450166"/>
                      <a:gd name="connsiteX2" fmla="*/ 1435100 w 1435100"/>
                      <a:gd name="connsiteY2" fmla="*/ 0 h 3450166"/>
                      <a:gd name="connsiteX3" fmla="*/ 1435099 w 1435100"/>
                      <a:gd name="connsiteY3" fmla="*/ 3263900 h 3450166"/>
                      <a:gd name="connsiteX4" fmla="*/ 0 w 1435100"/>
                      <a:gd name="connsiteY4" fmla="*/ 3450166 h 3450166"/>
                      <a:gd name="connsiteX0" fmla="*/ 0 w 1435100"/>
                      <a:gd name="connsiteY0" fmla="*/ 3450166 h 3450166"/>
                      <a:gd name="connsiteX1" fmla="*/ 0 w 1435100"/>
                      <a:gd name="connsiteY1" fmla="*/ 194734 h 3450166"/>
                      <a:gd name="connsiteX2" fmla="*/ 1435100 w 1435100"/>
                      <a:gd name="connsiteY2" fmla="*/ 0 h 3450166"/>
                      <a:gd name="connsiteX3" fmla="*/ 1346199 w 1435100"/>
                      <a:gd name="connsiteY3" fmla="*/ 3128433 h 3450166"/>
                      <a:gd name="connsiteX4" fmla="*/ 0 w 1435100"/>
                      <a:gd name="connsiteY4" fmla="*/ 3450166 h 3450166"/>
                      <a:gd name="connsiteX0" fmla="*/ 0 w 1435100"/>
                      <a:gd name="connsiteY0" fmla="*/ 3450166 h 3450166"/>
                      <a:gd name="connsiteX1" fmla="*/ 0 w 1435100"/>
                      <a:gd name="connsiteY1" fmla="*/ 194734 h 3450166"/>
                      <a:gd name="connsiteX2" fmla="*/ 1435100 w 1435100"/>
                      <a:gd name="connsiteY2" fmla="*/ 0 h 3450166"/>
                      <a:gd name="connsiteX3" fmla="*/ 1435099 w 1435100"/>
                      <a:gd name="connsiteY3" fmla="*/ 3255433 h 3450166"/>
                      <a:gd name="connsiteX4" fmla="*/ 0 w 1435100"/>
                      <a:gd name="connsiteY4" fmla="*/ 3450166 h 3450166"/>
                      <a:gd name="connsiteX0" fmla="*/ 118533 w 1435100"/>
                      <a:gd name="connsiteY0" fmla="*/ 3314699 h 3314699"/>
                      <a:gd name="connsiteX1" fmla="*/ 0 w 1435100"/>
                      <a:gd name="connsiteY1" fmla="*/ 194734 h 3314699"/>
                      <a:gd name="connsiteX2" fmla="*/ 1435100 w 1435100"/>
                      <a:gd name="connsiteY2" fmla="*/ 0 h 3314699"/>
                      <a:gd name="connsiteX3" fmla="*/ 1435099 w 1435100"/>
                      <a:gd name="connsiteY3" fmla="*/ 3255433 h 3314699"/>
                      <a:gd name="connsiteX4" fmla="*/ 118533 w 1435100"/>
                      <a:gd name="connsiteY4" fmla="*/ 3314699 h 3314699"/>
                      <a:gd name="connsiteX0" fmla="*/ 0 w 1435100"/>
                      <a:gd name="connsiteY0" fmla="*/ 3437466 h 3437466"/>
                      <a:gd name="connsiteX1" fmla="*/ 0 w 1435100"/>
                      <a:gd name="connsiteY1" fmla="*/ 194734 h 3437466"/>
                      <a:gd name="connsiteX2" fmla="*/ 1435100 w 1435100"/>
                      <a:gd name="connsiteY2" fmla="*/ 0 h 3437466"/>
                      <a:gd name="connsiteX3" fmla="*/ 1435099 w 1435100"/>
                      <a:gd name="connsiteY3" fmla="*/ 3255433 h 3437466"/>
                      <a:gd name="connsiteX4" fmla="*/ 0 w 1435100"/>
                      <a:gd name="connsiteY4" fmla="*/ 3437466 h 343746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435100" h="3437466">
                        <a:moveTo>
                          <a:pt x="0" y="3437466"/>
                        </a:moveTo>
                        <a:lnTo>
                          <a:pt x="0" y="194734"/>
                        </a:lnTo>
                        <a:lnTo>
                          <a:pt x="1435100" y="0"/>
                        </a:lnTo>
                        <a:cubicBezTo>
                          <a:pt x="1435100" y="1087967"/>
                          <a:pt x="1435099" y="2167466"/>
                          <a:pt x="1435099" y="3255433"/>
                        </a:cubicBezTo>
                        <a:lnTo>
                          <a:pt x="0" y="3437466"/>
                        </a:lnTo>
                        <a:close/>
                      </a:path>
                    </a:pathLst>
                  </a:custGeom>
                  <a:solidFill>
                    <a:srgbClr val="A4ABB1"/>
                  </a:solidFill>
                  <a:ln w="12700" cap="flat" cmpd="sng" algn="ctr">
                    <a:solidFill>
                      <a:srgbClr val="0079C1"/>
                    </a:solidFill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algn="ctr" defTabSz="685800">
                      <a:defRPr/>
                    </a:pPr>
                    <a:endParaRPr lang="en-US" sz="1350" kern="0">
                      <a:solidFill>
                        <a:sysClr val="window" lastClr="FFFFFF"/>
                      </a:solidFill>
                      <a:latin typeface="Arial"/>
                    </a:endParaRPr>
                  </a:p>
                </p:txBody>
              </p:sp>
              <p:sp>
                <p:nvSpPr>
                  <p:cNvPr id="98" name="Parallelogram 70">
                    <a:extLst>
                      <a:ext uri="{FF2B5EF4-FFF2-40B4-BE49-F238E27FC236}">
                        <a16:creationId xmlns:a16="http://schemas.microsoft.com/office/drawing/2014/main" id="{8948DBE8-128C-2A4E-86BF-6C97B2614660}"/>
                      </a:ext>
                    </a:extLst>
                  </p:cNvPr>
                  <p:cNvSpPr/>
                  <p:nvPr/>
                </p:nvSpPr>
                <p:spPr>
                  <a:xfrm flipH="1">
                    <a:off x="4285818" y="2487507"/>
                    <a:ext cx="1435100" cy="3437465"/>
                  </a:xfrm>
                  <a:custGeom>
                    <a:avLst/>
                    <a:gdLst>
                      <a:gd name="connsiteX0" fmla="*/ 0 w 2015067"/>
                      <a:gd name="connsiteY0" fmla="*/ 3412067 h 3412067"/>
                      <a:gd name="connsiteX1" fmla="*/ 503767 w 2015067"/>
                      <a:gd name="connsiteY1" fmla="*/ 0 h 3412067"/>
                      <a:gd name="connsiteX2" fmla="*/ 2015067 w 2015067"/>
                      <a:gd name="connsiteY2" fmla="*/ 0 h 3412067"/>
                      <a:gd name="connsiteX3" fmla="*/ 1511300 w 2015067"/>
                      <a:gd name="connsiteY3" fmla="*/ 3412067 h 3412067"/>
                      <a:gd name="connsiteX4" fmla="*/ 0 w 2015067"/>
                      <a:gd name="connsiteY4" fmla="*/ 3412067 h 3412067"/>
                      <a:gd name="connsiteX0" fmla="*/ 0 w 2015067"/>
                      <a:gd name="connsiteY0" fmla="*/ 3412067 h 3412067"/>
                      <a:gd name="connsiteX1" fmla="*/ 503767 w 2015067"/>
                      <a:gd name="connsiteY1" fmla="*/ 0 h 3412067"/>
                      <a:gd name="connsiteX2" fmla="*/ 2015067 w 2015067"/>
                      <a:gd name="connsiteY2" fmla="*/ 0 h 3412067"/>
                      <a:gd name="connsiteX3" fmla="*/ 1934633 w 2015067"/>
                      <a:gd name="connsiteY3" fmla="*/ 3310467 h 3412067"/>
                      <a:gd name="connsiteX4" fmla="*/ 0 w 2015067"/>
                      <a:gd name="connsiteY4" fmla="*/ 3412067 h 3412067"/>
                      <a:gd name="connsiteX0" fmla="*/ 241300 w 1511300"/>
                      <a:gd name="connsiteY0" fmla="*/ 3386667 h 3386667"/>
                      <a:gd name="connsiteX1" fmla="*/ 0 w 1511300"/>
                      <a:gd name="connsiteY1" fmla="*/ 0 h 3386667"/>
                      <a:gd name="connsiteX2" fmla="*/ 1511300 w 1511300"/>
                      <a:gd name="connsiteY2" fmla="*/ 0 h 3386667"/>
                      <a:gd name="connsiteX3" fmla="*/ 1430866 w 1511300"/>
                      <a:gd name="connsiteY3" fmla="*/ 3310467 h 3386667"/>
                      <a:gd name="connsiteX4" fmla="*/ 241300 w 1511300"/>
                      <a:gd name="connsiteY4" fmla="*/ 3386667 h 3386667"/>
                      <a:gd name="connsiteX0" fmla="*/ 0 w 1515533"/>
                      <a:gd name="connsiteY0" fmla="*/ 3496733 h 3496733"/>
                      <a:gd name="connsiteX1" fmla="*/ 4233 w 1515533"/>
                      <a:gd name="connsiteY1" fmla="*/ 0 h 3496733"/>
                      <a:gd name="connsiteX2" fmla="*/ 1515533 w 1515533"/>
                      <a:gd name="connsiteY2" fmla="*/ 0 h 3496733"/>
                      <a:gd name="connsiteX3" fmla="*/ 1435099 w 1515533"/>
                      <a:gd name="connsiteY3" fmla="*/ 3310467 h 3496733"/>
                      <a:gd name="connsiteX4" fmla="*/ 0 w 1515533"/>
                      <a:gd name="connsiteY4" fmla="*/ 3496733 h 3496733"/>
                      <a:gd name="connsiteX0" fmla="*/ 0 w 1515533"/>
                      <a:gd name="connsiteY0" fmla="*/ 3496733 h 3496733"/>
                      <a:gd name="connsiteX1" fmla="*/ 165099 w 1515533"/>
                      <a:gd name="connsiteY1" fmla="*/ 499534 h 3496733"/>
                      <a:gd name="connsiteX2" fmla="*/ 1515533 w 1515533"/>
                      <a:gd name="connsiteY2" fmla="*/ 0 h 3496733"/>
                      <a:gd name="connsiteX3" fmla="*/ 1435099 w 1515533"/>
                      <a:gd name="connsiteY3" fmla="*/ 3310467 h 3496733"/>
                      <a:gd name="connsiteX4" fmla="*/ 0 w 1515533"/>
                      <a:gd name="connsiteY4" fmla="*/ 3496733 h 3496733"/>
                      <a:gd name="connsiteX0" fmla="*/ 0 w 1515533"/>
                      <a:gd name="connsiteY0" fmla="*/ 3496733 h 3496733"/>
                      <a:gd name="connsiteX1" fmla="*/ 4233 w 1515533"/>
                      <a:gd name="connsiteY1" fmla="*/ 237067 h 3496733"/>
                      <a:gd name="connsiteX2" fmla="*/ 1515533 w 1515533"/>
                      <a:gd name="connsiteY2" fmla="*/ 0 h 3496733"/>
                      <a:gd name="connsiteX3" fmla="*/ 1435099 w 1515533"/>
                      <a:gd name="connsiteY3" fmla="*/ 3310467 h 3496733"/>
                      <a:gd name="connsiteX4" fmla="*/ 0 w 1515533"/>
                      <a:gd name="connsiteY4" fmla="*/ 3496733 h 3496733"/>
                      <a:gd name="connsiteX0" fmla="*/ 0 w 1435099"/>
                      <a:gd name="connsiteY0" fmla="*/ 3259666 h 3259666"/>
                      <a:gd name="connsiteX1" fmla="*/ 4233 w 1435099"/>
                      <a:gd name="connsiteY1" fmla="*/ 0 h 3259666"/>
                      <a:gd name="connsiteX2" fmla="*/ 1185333 w 1435099"/>
                      <a:gd name="connsiteY2" fmla="*/ 135467 h 3259666"/>
                      <a:gd name="connsiteX3" fmla="*/ 1435099 w 1435099"/>
                      <a:gd name="connsiteY3" fmla="*/ 3073400 h 3259666"/>
                      <a:gd name="connsiteX4" fmla="*/ 0 w 1435099"/>
                      <a:gd name="connsiteY4" fmla="*/ 3259666 h 3259666"/>
                      <a:gd name="connsiteX0" fmla="*/ 0 w 1435099"/>
                      <a:gd name="connsiteY0" fmla="*/ 3403599 h 3403599"/>
                      <a:gd name="connsiteX1" fmla="*/ 4233 w 1435099"/>
                      <a:gd name="connsiteY1" fmla="*/ 143933 h 3403599"/>
                      <a:gd name="connsiteX2" fmla="*/ 1405467 w 1435099"/>
                      <a:gd name="connsiteY2" fmla="*/ 0 h 3403599"/>
                      <a:gd name="connsiteX3" fmla="*/ 1435099 w 1435099"/>
                      <a:gd name="connsiteY3" fmla="*/ 3217333 h 3403599"/>
                      <a:gd name="connsiteX4" fmla="*/ 0 w 1435099"/>
                      <a:gd name="connsiteY4" fmla="*/ 3403599 h 3403599"/>
                      <a:gd name="connsiteX0" fmla="*/ 0 w 1435099"/>
                      <a:gd name="connsiteY0" fmla="*/ 3268133 h 3268133"/>
                      <a:gd name="connsiteX1" fmla="*/ 4233 w 1435099"/>
                      <a:gd name="connsiteY1" fmla="*/ 8467 h 3268133"/>
                      <a:gd name="connsiteX2" fmla="*/ 1329267 w 1435099"/>
                      <a:gd name="connsiteY2" fmla="*/ 0 h 3268133"/>
                      <a:gd name="connsiteX3" fmla="*/ 1435099 w 1435099"/>
                      <a:gd name="connsiteY3" fmla="*/ 3081867 h 3268133"/>
                      <a:gd name="connsiteX4" fmla="*/ 0 w 1435099"/>
                      <a:gd name="connsiteY4" fmla="*/ 3268133 h 3268133"/>
                      <a:gd name="connsiteX0" fmla="*/ 0 w 1435100"/>
                      <a:gd name="connsiteY0" fmla="*/ 3450166 h 3450166"/>
                      <a:gd name="connsiteX1" fmla="*/ 4233 w 1435100"/>
                      <a:gd name="connsiteY1" fmla="*/ 190500 h 3450166"/>
                      <a:gd name="connsiteX2" fmla="*/ 1435100 w 1435100"/>
                      <a:gd name="connsiteY2" fmla="*/ 0 h 3450166"/>
                      <a:gd name="connsiteX3" fmla="*/ 1435099 w 1435100"/>
                      <a:gd name="connsiteY3" fmla="*/ 3263900 h 3450166"/>
                      <a:gd name="connsiteX4" fmla="*/ 0 w 1435100"/>
                      <a:gd name="connsiteY4" fmla="*/ 3450166 h 3450166"/>
                      <a:gd name="connsiteX0" fmla="*/ 0 w 1435100"/>
                      <a:gd name="connsiteY0" fmla="*/ 3450166 h 3450166"/>
                      <a:gd name="connsiteX1" fmla="*/ 71966 w 1435100"/>
                      <a:gd name="connsiteY1" fmla="*/ 309034 h 3450166"/>
                      <a:gd name="connsiteX2" fmla="*/ 1435100 w 1435100"/>
                      <a:gd name="connsiteY2" fmla="*/ 0 h 3450166"/>
                      <a:gd name="connsiteX3" fmla="*/ 1435099 w 1435100"/>
                      <a:gd name="connsiteY3" fmla="*/ 3263900 h 3450166"/>
                      <a:gd name="connsiteX4" fmla="*/ 0 w 1435100"/>
                      <a:gd name="connsiteY4" fmla="*/ 3450166 h 3450166"/>
                      <a:gd name="connsiteX0" fmla="*/ 0 w 1435100"/>
                      <a:gd name="connsiteY0" fmla="*/ 3450166 h 3450166"/>
                      <a:gd name="connsiteX1" fmla="*/ 0 w 1435100"/>
                      <a:gd name="connsiteY1" fmla="*/ 194734 h 3450166"/>
                      <a:gd name="connsiteX2" fmla="*/ 1435100 w 1435100"/>
                      <a:gd name="connsiteY2" fmla="*/ 0 h 3450166"/>
                      <a:gd name="connsiteX3" fmla="*/ 1435099 w 1435100"/>
                      <a:gd name="connsiteY3" fmla="*/ 3263900 h 3450166"/>
                      <a:gd name="connsiteX4" fmla="*/ 0 w 1435100"/>
                      <a:gd name="connsiteY4" fmla="*/ 3450166 h 3450166"/>
                      <a:gd name="connsiteX0" fmla="*/ 0 w 1435100"/>
                      <a:gd name="connsiteY0" fmla="*/ 3450166 h 3450166"/>
                      <a:gd name="connsiteX1" fmla="*/ 0 w 1435100"/>
                      <a:gd name="connsiteY1" fmla="*/ 194734 h 3450166"/>
                      <a:gd name="connsiteX2" fmla="*/ 1435100 w 1435100"/>
                      <a:gd name="connsiteY2" fmla="*/ 0 h 3450166"/>
                      <a:gd name="connsiteX3" fmla="*/ 1346199 w 1435100"/>
                      <a:gd name="connsiteY3" fmla="*/ 3128433 h 3450166"/>
                      <a:gd name="connsiteX4" fmla="*/ 0 w 1435100"/>
                      <a:gd name="connsiteY4" fmla="*/ 3450166 h 3450166"/>
                      <a:gd name="connsiteX0" fmla="*/ 0 w 1435100"/>
                      <a:gd name="connsiteY0" fmla="*/ 3450166 h 3450166"/>
                      <a:gd name="connsiteX1" fmla="*/ 0 w 1435100"/>
                      <a:gd name="connsiteY1" fmla="*/ 194734 h 3450166"/>
                      <a:gd name="connsiteX2" fmla="*/ 1435100 w 1435100"/>
                      <a:gd name="connsiteY2" fmla="*/ 0 h 3450166"/>
                      <a:gd name="connsiteX3" fmla="*/ 1435099 w 1435100"/>
                      <a:gd name="connsiteY3" fmla="*/ 3255433 h 3450166"/>
                      <a:gd name="connsiteX4" fmla="*/ 0 w 1435100"/>
                      <a:gd name="connsiteY4" fmla="*/ 3450166 h 3450166"/>
                      <a:gd name="connsiteX0" fmla="*/ 118533 w 1435100"/>
                      <a:gd name="connsiteY0" fmla="*/ 3314699 h 3314699"/>
                      <a:gd name="connsiteX1" fmla="*/ 0 w 1435100"/>
                      <a:gd name="connsiteY1" fmla="*/ 194734 h 3314699"/>
                      <a:gd name="connsiteX2" fmla="*/ 1435100 w 1435100"/>
                      <a:gd name="connsiteY2" fmla="*/ 0 h 3314699"/>
                      <a:gd name="connsiteX3" fmla="*/ 1435099 w 1435100"/>
                      <a:gd name="connsiteY3" fmla="*/ 3255433 h 3314699"/>
                      <a:gd name="connsiteX4" fmla="*/ 118533 w 1435100"/>
                      <a:gd name="connsiteY4" fmla="*/ 3314699 h 3314699"/>
                      <a:gd name="connsiteX0" fmla="*/ 0 w 1435100"/>
                      <a:gd name="connsiteY0" fmla="*/ 3437466 h 3437466"/>
                      <a:gd name="connsiteX1" fmla="*/ 0 w 1435100"/>
                      <a:gd name="connsiteY1" fmla="*/ 194734 h 3437466"/>
                      <a:gd name="connsiteX2" fmla="*/ 1435100 w 1435100"/>
                      <a:gd name="connsiteY2" fmla="*/ 0 h 3437466"/>
                      <a:gd name="connsiteX3" fmla="*/ 1435099 w 1435100"/>
                      <a:gd name="connsiteY3" fmla="*/ 3255433 h 3437466"/>
                      <a:gd name="connsiteX4" fmla="*/ 0 w 1435100"/>
                      <a:gd name="connsiteY4" fmla="*/ 3437466 h 343746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435100" h="3437466">
                        <a:moveTo>
                          <a:pt x="0" y="3437466"/>
                        </a:moveTo>
                        <a:lnTo>
                          <a:pt x="0" y="194734"/>
                        </a:lnTo>
                        <a:lnTo>
                          <a:pt x="1435100" y="0"/>
                        </a:lnTo>
                        <a:cubicBezTo>
                          <a:pt x="1435100" y="1087967"/>
                          <a:pt x="1435099" y="2167466"/>
                          <a:pt x="1435099" y="3255433"/>
                        </a:cubicBezTo>
                        <a:lnTo>
                          <a:pt x="0" y="3437466"/>
                        </a:lnTo>
                        <a:close/>
                      </a:path>
                    </a:pathLst>
                  </a:custGeom>
                  <a:solidFill>
                    <a:srgbClr val="A4ABB1"/>
                  </a:solidFill>
                  <a:ln w="12700" cap="flat" cmpd="sng" algn="ctr">
                    <a:solidFill>
                      <a:srgbClr val="0079C1"/>
                    </a:solidFill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algn="ctr" defTabSz="685800">
                      <a:defRPr/>
                    </a:pPr>
                    <a:endParaRPr lang="en-US" sz="1350" kern="0">
                      <a:solidFill>
                        <a:sysClr val="window" lastClr="FFFFFF"/>
                      </a:solidFill>
                      <a:latin typeface="Arial"/>
                    </a:endParaRPr>
                  </a:p>
                </p:txBody>
              </p:sp>
              <p:sp>
                <p:nvSpPr>
                  <p:cNvPr id="99" name="Parallelogram 70">
                    <a:extLst>
                      <a:ext uri="{FF2B5EF4-FFF2-40B4-BE49-F238E27FC236}">
                        <a16:creationId xmlns:a16="http://schemas.microsoft.com/office/drawing/2014/main" id="{2A2031AD-7626-7540-812B-F5289B789353}"/>
                      </a:ext>
                    </a:extLst>
                  </p:cNvPr>
                  <p:cNvSpPr/>
                  <p:nvPr/>
                </p:nvSpPr>
                <p:spPr>
                  <a:xfrm flipH="1">
                    <a:off x="4085166" y="2561167"/>
                    <a:ext cx="1435100" cy="3437466"/>
                  </a:xfrm>
                  <a:custGeom>
                    <a:avLst/>
                    <a:gdLst>
                      <a:gd name="connsiteX0" fmla="*/ 0 w 2015067"/>
                      <a:gd name="connsiteY0" fmla="*/ 3412067 h 3412067"/>
                      <a:gd name="connsiteX1" fmla="*/ 503767 w 2015067"/>
                      <a:gd name="connsiteY1" fmla="*/ 0 h 3412067"/>
                      <a:gd name="connsiteX2" fmla="*/ 2015067 w 2015067"/>
                      <a:gd name="connsiteY2" fmla="*/ 0 h 3412067"/>
                      <a:gd name="connsiteX3" fmla="*/ 1511300 w 2015067"/>
                      <a:gd name="connsiteY3" fmla="*/ 3412067 h 3412067"/>
                      <a:gd name="connsiteX4" fmla="*/ 0 w 2015067"/>
                      <a:gd name="connsiteY4" fmla="*/ 3412067 h 3412067"/>
                      <a:gd name="connsiteX0" fmla="*/ 0 w 2015067"/>
                      <a:gd name="connsiteY0" fmla="*/ 3412067 h 3412067"/>
                      <a:gd name="connsiteX1" fmla="*/ 503767 w 2015067"/>
                      <a:gd name="connsiteY1" fmla="*/ 0 h 3412067"/>
                      <a:gd name="connsiteX2" fmla="*/ 2015067 w 2015067"/>
                      <a:gd name="connsiteY2" fmla="*/ 0 h 3412067"/>
                      <a:gd name="connsiteX3" fmla="*/ 1934633 w 2015067"/>
                      <a:gd name="connsiteY3" fmla="*/ 3310467 h 3412067"/>
                      <a:gd name="connsiteX4" fmla="*/ 0 w 2015067"/>
                      <a:gd name="connsiteY4" fmla="*/ 3412067 h 3412067"/>
                      <a:gd name="connsiteX0" fmla="*/ 241300 w 1511300"/>
                      <a:gd name="connsiteY0" fmla="*/ 3386667 h 3386667"/>
                      <a:gd name="connsiteX1" fmla="*/ 0 w 1511300"/>
                      <a:gd name="connsiteY1" fmla="*/ 0 h 3386667"/>
                      <a:gd name="connsiteX2" fmla="*/ 1511300 w 1511300"/>
                      <a:gd name="connsiteY2" fmla="*/ 0 h 3386667"/>
                      <a:gd name="connsiteX3" fmla="*/ 1430866 w 1511300"/>
                      <a:gd name="connsiteY3" fmla="*/ 3310467 h 3386667"/>
                      <a:gd name="connsiteX4" fmla="*/ 241300 w 1511300"/>
                      <a:gd name="connsiteY4" fmla="*/ 3386667 h 3386667"/>
                      <a:gd name="connsiteX0" fmla="*/ 0 w 1515533"/>
                      <a:gd name="connsiteY0" fmla="*/ 3496733 h 3496733"/>
                      <a:gd name="connsiteX1" fmla="*/ 4233 w 1515533"/>
                      <a:gd name="connsiteY1" fmla="*/ 0 h 3496733"/>
                      <a:gd name="connsiteX2" fmla="*/ 1515533 w 1515533"/>
                      <a:gd name="connsiteY2" fmla="*/ 0 h 3496733"/>
                      <a:gd name="connsiteX3" fmla="*/ 1435099 w 1515533"/>
                      <a:gd name="connsiteY3" fmla="*/ 3310467 h 3496733"/>
                      <a:gd name="connsiteX4" fmla="*/ 0 w 1515533"/>
                      <a:gd name="connsiteY4" fmla="*/ 3496733 h 3496733"/>
                      <a:gd name="connsiteX0" fmla="*/ 0 w 1515533"/>
                      <a:gd name="connsiteY0" fmla="*/ 3496733 h 3496733"/>
                      <a:gd name="connsiteX1" fmla="*/ 165099 w 1515533"/>
                      <a:gd name="connsiteY1" fmla="*/ 499534 h 3496733"/>
                      <a:gd name="connsiteX2" fmla="*/ 1515533 w 1515533"/>
                      <a:gd name="connsiteY2" fmla="*/ 0 h 3496733"/>
                      <a:gd name="connsiteX3" fmla="*/ 1435099 w 1515533"/>
                      <a:gd name="connsiteY3" fmla="*/ 3310467 h 3496733"/>
                      <a:gd name="connsiteX4" fmla="*/ 0 w 1515533"/>
                      <a:gd name="connsiteY4" fmla="*/ 3496733 h 3496733"/>
                      <a:gd name="connsiteX0" fmla="*/ 0 w 1515533"/>
                      <a:gd name="connsiteY0" fmla="*/ 3496733 h 3496733"/>
                      <a:gd name="connsiteX1" fmla="*/ 4233 w 1515533"/>
                      <a:gd name="connsiteY1" fmla="*/ 237067 h 3496733"/>
                      <a:gd name="connsiteX2" fmla="*/ 1515533 w 1515533"/>
                      <a:gd name="connsiteY2" fmla="*/ 0 h 3496733"/>
                      <a:gd name="connsiteX3" fmla="*/ 1435099 w 1515533"/>
                      <a:gd name="connsiteY3" fmla="*/ 3310467 h 3496733"/>
                      <a:gd name="connsiteX4" fmla="*/ 0 w 1515533"/>
                      <a:gd name="connsiteY4" fmla="*/ 3496733 h 3496733"/>
                      <a:gd name="connsiteX0" fmla="*/ 0 w 1435099"/>
                      <a:gd name="connsiteY0" fmla="*/ 3259666 h 3259666"/>
                      <a:gd name="connsiteX1" fmla="*/ 4233 w 1435099"/>
                      <a:gd name="connsiteY1" fmla="*/ 0 h 3259666"/>
                      <a:gd name="connsiteX2" fmla="*/ 1185333 w 1435099"/>
                      <a:gd name="connsiteY2" fmla="*/ 135467 h 3259666"/>
                      <a:gd name="connsiteX3" fmla="*/ 1435099 w 1435099"/>
                      <a:gd name="connsiteY3" fmla="*/ 3073400 h 3259666"/>
                      <a:gd name="connsiteX4" fmla="*/ 0 w 1435099"/>
                      <a:gd name="connsiteY4" fmla="*/ 3259666 h 3259666"/>
                      <a:gd name="connsiteX0" fmla="*/ 0 w 1435099"/>
                      <a:gd name="connsiteY0" fmla="*/ 3403599 h 3403599"/>
                      <a:gd name="connsiteX1" fmla="*/ 4233 w 1435099"/>
                      <a:gd name="connsiteY1" fmla="*/ 143933 h 3403599"/>
                      <a:gd name="connsiteX2" fmla="*/ 1405467 w 1435099"/>
                      <a:gd name="connsiteY2" fmla="*/ 0 h 3403599"/>
                      <a:gd name="connsiteX3" fmla="*/ 1435099 w 1435099"/>
                      <a:gd name="connsiteY3" fmla="*/ 3217333 h 3403599"/>
                      <a:gd name="connsiteX4" fmla="*/ 0 w 1435099"/>
                      <a:gd name="connsiteY4" fmla="*/ 3403599 h 3403599"/>
                      <a:gd name="connsiteX0" fmla="*/ 0 w 1435099"/>
                      <a:gd name="connsiteY0" fmla="*/ 3268133 h 3268133"/>
                      <a:gd name="connsiteX1" fmla="*/ 4233 w 1435099"/>
                      <a:gd name="connsiteY1" fmla="*/ 8467 h 3268133"/>
                      <a:gd name="connsiteX2" fmla="*/ 1329267 w 1435099"/>
                      <a:gd name="connsiteY2" fmla="*/ 0 h 3268133"/>
                      <a:gd name="connsiteX3" fmla="*/ 1435099 w 1435099"/>
                      <a:gd name="connsiteY3" fmla="*/ 3081867 h 3268133"/>
                      <a:gd name="connsiteX4" fmla="*/ 0 w 1435099"/>
                      <a:gd name="connsiteY4" fmla="*/ 3268133 h 3268133"/>
                      <a:gd name="connsiteX0" fmla="*/ 0 w 1435100"/>
                      <a:gd name="connsiteY0" fmla="*/ 3450166 h 3450166"/>
                      <a:gd name="connsiteX1" fmla="*/ 4233 w 1435100"/>
                      <a:gd name="connsiteY1" fmla="*/ 190500 h 3450166"/>
                      <a:gd name="connsiteX2" fmla="*/ 1435100 w 1435100"/>
                      <a:gd name="connsiteY2" fmla="*/ 0 h 3450166"/>
                      <a:gd name="connsiteX3" fmla="*/ 1435099 w 1435100"/>
                      <a:gd name="connsiteY3" fmla="*/ 3263900 h 3450166"/>
                      <a:gd name="connsiteX4" fmla="*/ 0 w 1435100"/>
                      <a:gd name="connsiteY4" fmla="*/ 3450166 h 3450166"/>
                      <a:gd name="connsiteX0" fmla="*/ 0 w 1435100"/>
                      <a:gd name="connsiteY0" fmla="*/ 3450166 h 3450166"/>
                      <a:gd name="connsiteX1" fmla="*/ 71966 w 1435100"/>
                      <a:gd name="connsiteY1" fmla="*/ 309034 h 3450166"/>
                      <a:gd name="connsiteX2" fmla="*/ 1435100 w 1435100"/>
                      <a:gd name="connsiteY2" fmla="*/ 0 h 3450166"/>
                      <a:gd name="connsiteX3" fmla="*/ 1435099 w 1435100"/>
                      <a:gd name="connsiteY3" fmla="*/ 3263900 h 3450166"/>
                      <a:gd name="connsiteX4" fmla="*/ 0 w 1435100"/>
                      <a:gd name="connsiteY4" fmla="*/ 3450166 h 3450166"/>
                      <a:gd name="connsiteX0" fmla="*/ 0 w 1435100"/>
                      <a:gd name="connsiteY0" fmla="*/ 3450166 h 3450166"/>
                      <a:gd name="connsiteX1" fmla="*/ 0 w 1435100"/>
                      <a:gd name="connsiteY1" fmla="*/ 194734 h 3450166"/>
                      <a:gd name="connsiteX2" fmla="*/ 1435100 w 1435100"/>
                      <a:gd name="connsiteY2" fmla="*/ 0 h 3450166"/>
                      <a:gd name="connsiteX3" fmla="*/ 1435099 w 1435100"/>
                      <a:gd name="connsiteY3" fmla="*/ 3263900 h 3450166"/>
                      <a:gd name="connsiteX4" fmla="*/ 0 w 1435100"/>
                      <a:gd name="connsiteY4" fmla="*/ 3450166 h 3450166"/>
                      <a:gd name="connsiteX0" fmla="*/ 0 w 1435100"/>
                      <a:gd name="connsiteY0" fmla="*/ 3450166 h 3450166"/>
                      <a:gd name="connsiteX1" fmla="*/ 0 w 1435100"/>
                      <a:gd name="connsiteY1" fmla="*/ 194734 h 3450166"/>
                      <a:gd name="connsiteX2" fmla="*/ 1435100 w 1435100"/>
                      <a:gd name="connsiteY2" fmla="*/ 0 h 3450166"/>
                      <a:gd name="connsiteX3" fmla="*/ 1346199 w 1435100"/>
                      <a:gd name="connsiteY3" fmla="*/ 3128433 h 3450166"/>
                      <a:gd name="connsiteX4" fmla="*/ 0 w 1435100"/>
                      <a:gd name="connsiteY4" fmla="*/ 3450166 h 3450166"/>
                      <a:gd name="connsiteX0" fmla="*/ 0 w 1435100"/>
                      <a:gd name="connsiteY0" fmla="*/ 3450166 h 3450166"/>
                      <a:gd name="connsiteX1" fmla="*/ 0 w 1435100"/>
                      <a:gd name="connsiteY1" fmla="*/ 194734 h 3450166"/>
                      <a:gd name="connsiteX2" fmla="*/ 1435100 w 1435100"/>
                      <a:gd name="connsiteY2" fmla="*/ 0 h 3450166"/>
                      <a:gd name="connsiteX3" fmla="*/ 1435099 w 1435100"/>
                      <a:gd name="connsiteY3" fmla="*/ 3255433 h 3450166"/>
                      <a:gd name="connsiteX4" fmla="*/ 0 w 1435100"/>
                      <a:gd name="connsiteY4" fmla="*/ 3450166 h 3450166"/>
                      <a:gd name="connsiteX0" fmla="*/ 118533 w 1435100"/>
                      <a:gd name="connsiteY0" fmla="*/ 3314699 h 3314699"/>
                      <a:gd name="connsiteX1" fmla="*/ 0 w 1435100"/>
                      <a:gd name="connsiteY1" fmla="*/ 194734 h 3314699"/>
                      <a:gd name="connsiteX2" fmla="*/ 1435100 w 1435100"/>
                      <a:gd name="connsiteY2" fmla="*/ 0 h 3314699"/>
                      <a:gd name="connsiteX3" fmla="*/ 1435099 w 1435100"/>
                      <a:gd name="connsiteY3" fmla="*/ 3255433 h 3314699"/>
                      <a:gd name="connsiteX4" fmla="*/ 118533 w 1435100"/>
                      <a:gd name="connsiteY4" fmla="*/ 3314699 h 3314699"/>
                      <a:gd name="connsiteX0" fmla="*/ 0 w 1435100"/>
                      <a:gd name="connsiteY0" fmla="*/ 3437466 h 3437466"/>
                      <a:gd name="connsiteX1" fmla="*/ 0 w 1435100"/>
                      <a:gd name="connsiteY1" fmla="*/ 194734 h 3437466"/>
                      <a:gd name="connsiteX2" fmla="*/ 1435100 w 1435100"/>
                      <a:gd name="connsiteY2" fmla="*/ 0 h 3437466"/>
                      <a:gd name="connsiteX3" fmla="*/ 1435099 w 1435100"/>
                      <a:gd name="connsiteY3" fmla="*/ 3255433 h 3437466"/>
                      <a:gd name="connsiteX4" fmla="*/ 0 w 1435100"/>
                      <a:gd name="connsiteY4" fmla="*/ 3437466 h 343746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435100" h="3437466">
                        <a:moveTo>
                          <a:pt x="0" y="3437466"/>
                        </a:moveTo>
                        <a:lnTo>
                          <a:pt x="0" y="194734"/>
                        </a:lnTo>
                        <a:lnTo>
                          <a:pt x="1435100" y="0"/>
                        </a:lnTo>
                        <a:cubicBezTo>
                          <a:pt x="1435100" y="1087967"/>
                          <a:pt x="1435099" y="2167466"/>
                          <a:pt x="1435099" y="3255433"/>
                        </a:cubicBezTo>
                        <a:lnTo>
                          <a:pt x="0" y="3437466"/>
                        </a:lnTo>
                        <a:close/>
                      </a:path>
                    </a:pathLst>
                  </a:custGeom>
                  <a:solidFill>
                    <a:schemeClr val="bg1"/>
                  </a:solidFill>
                  <a:ln w="12700" cap="flat" cmpd="sng" algn="ctr">
                    <a:solidFill>
                      <a:srgbClr val="0079C1"/>
                    </a:solidFill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algn="ctr" defTabSz="685800">
                      <a:defRPr/>
                    </a:pPr>
                    <a:endParaRPr lang="en-US" sz="1350" kern="0">
                      <a:solidFill>
                        <a:sysClr val="window" lastClr="FFFFFF"/>
                      </a:solidFill>
                      <a:latin typeface="Arial"/>
                    </a:endParaRPr>
                  </a:p>
                </p:txBody>
              </p:sp>
            </p:grpSp>
            <p:grpSp>
              <p:nvGrpSpPr>
                <p:cNvPr id="92" name="Group 91">
                  <a:extLst>
                    <a:ext uri="{FF2B5EF4-FFF2-40B4-BE49-F238E27FC236}">
                      <a16:creationId xmlns:a16="http://schemas.microsoft.com/office/drawing/2014/main" id="{EE1C3A71-2DA8-CE40-AB8D-7BBEE146D3E7}"/>
                    </a:ext>
                  </a:extLst>
                </p:cNvPr>
                <p:cNvGrpSpPr/>
                <p:nvPr/>
              </p:nvGrpSpPr>
              <p:grpSpPr>
                <a:xfrm>
                  <a:off x="2271645" y="2041971"/>
                  <a:ext cx="714156" cy="1016382"/>
                  <a:chOff x="7089187" y="2349856"/>
                  <a:chExt cx="714156" cy="1016382"/>
                </a:xfrm>
              </p:grpSpPr>
              <p:sp>
                <p:nvSpPr>
                  <p:cNvPr id="94" name="TextBox 93">
                    <a:extLst>
                      <a:ext uri="{FF2B5EF4-FFF2-40B4-BE49-F238E27FC236}">
                        <a16:creationId xmlns:a16="http://schemas.microsoft.com/office/drawing/2014/main" id="{E6B5763F-D684-5A41-A831-733D5202B3C4}"/>
                      </a:ext>
                    </a:extLst>
                  </p:cNvPr>
                  <p:cNvSpPr txBox="1"/>
                  <p:nvPr/>
                </p:nvSpPr>
                <p:spPr>
                  <a:xfrm rot="5400000">
                    <a:off x="6804707" y="2773982"/>
                    <a:ext cx="876736" cy="307776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wrap="none" rtlCol="0">
                    <a:spAutoFit/>
                  </a:bodyPr>
                  <a:lstStyle/>
                  <a:p>
                    <a:pPr defTabSz="685800">
                      <a:defRPr/>
                    </a:pPr>
                    <a:r>
                      <a:rPr lang="en-US" sz="900" b="1" kern="0" dirty="0">
                        <a:solidFill>
                          <a:srgbClr val="000C14"/>
                        </a:solidFill>
                        <a:latin typeface="Calibri"/>
                      </a:rPr>
                      <a:t>Electricity</a:t>
                    </a:r>
                  </a:p>
                </p:txBody>
              </p:sp>
              <p:sp>
                <p:nvSpPr>
                  <p:cNvPr id="95" name="TextBox 94">
                    <a:extLst>
                      <a:ext uri="{FF2B5EF4-FFF2-40B4-BE49-F238E27FC236}">
                        <a16:creationId xmlns:a16="http://schemas.microsoft.com/office/drawing/2014/main" id="{D92A0850-8835-944D-9158-58F33F554505}"/>
                      </a:ext>
                    </a:extLst>
                  </p:cNvPr>
                  <p:cNvSpPr txBox="1"/>
                  <p:nvPr/>
                </p:nvSpPr>
                <p:spPr>
                  <a:xfrm rot="5400000">
                    <a:off x="7204539" y="2503057"/>
                    <a:ext cx="483467" cy="307776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wrap="none" rtlCol="0">
                    <a:spAutoFit/>
                  </a:bodyPr>
                  <a:lstStyle/>
                  <a:p>
                    <a:pPr defTabSz="685800">
                      <a:defRPr/>
                    </a:pPr>
                    <a:r>
                      <a:rPr lang="en-US" sz="900" b="1" kern="0" dirty="0">
                        <a:solidFill>
                          <a:srgbClr val="000C14"/>
                        </a:solidFill>
                        <a:latin typeface="Calibri"/>
                      </a:rPr>
                      <a:t>Gas</a:t>
                    </a:r>
                  </a:p>
                </p:txBody>
              </p:sp>
              <p:sp>
                <p:nvSpPr>
                  <p:cNvPr id="96" name="TextBox 95">
                    <a:extLst>
                      <a:ext uri="{FF2B5EF4-FFF2-40B4-BE49-F238E27FC236}">
                        <a16:creationId xmlns:a16="http://schemas.microsoft.com/office/drawing/2014/main" id="{1C8AFBB5-EE28-7E40-B16D-725F49995EE2}"/>
                      </a:ext>
                    </a:extLst>
                  </p:cNvPr>
                  <p:cNvSpPr txBox="1"/>
                  <p:nvPr/>
                </p:nvSpPr>
                <p:spPr>
                  <a:xfrm rot="5400000">
                    <a:off x="7325435" y="2519988"/>
                    <a:ext cx="648040" cy="307776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wrap="none" rtlCol="0">
                    <a:spAutoFit/>
                  </a:bodyPr>
                  <a:lstStyle/>
                  <a:p>
                    <a:pPr defTabSz="685800">
                      <a:defRPr/>
                    </a:pPr>
                    <a:r>
                      <a:rPr lang="en-US" sz="900" b="1" kern="0" dirty="0">
                        <a:solidFill>
                          <a:srgbClr val="000C14"/>
                        </a:solidFill>
                        <a:latin typeface="Calibri"/>
                      </a:rPr>
                      <a:t>Water</a:t>
                    </a:r>
                  </a:p>
                </p:txBody>
              </p:sp>
            </p:grpSp>
            <p:pic>
              <p:nvPicPr>
                <p:cNvPr id="93" name="Picture 92" descr="layout.png">
                  <a:extLst>
                    <a:ext uri="{FF2B5EF4-FFF2-40B4-BE49-F238E27FC236}">
                      <a16:creationId xmlns:a16="http://schemas.microsoft.com/office/drawing/2014/main" id="{94C70D12-854A-924C-88C7-108309189815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2">
                  <a:clrChange>
                    <a:clrFrom>
                      <a:srgbClr val="FFFFFF"/>
                    </a:clrFrom>
                    <a:clrTo>
                      <a:srgbClr val="FFFFFF">
                        <a:alpha val="0"/>
                      </a:srgbClr>
                    </a:clrTo>
                  </a:clrChange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15508" t="13984" r="12407" b="8969"/>
                <a:stretch/>
              </p:blipFill>
              <p:spPr>
                <a:xfrm>
                  <a:off x="1090294" y="2219035"/>
                  <a:ext cx="1435608" cy="1492722"/>
                </a:xfrm>
                <a:prstGeom prst="rect">
                  <a:avLst/>
                </a:prstGeom>
                <a:scene3d>
                  <a:camera prst="isometricOffAxis2Left"/>
                  <a:lightRig rig="threePt" dir="t"/>
                </a:scene3d>
              </p:spPr>
            </p:pic>
          </p:grpSp>
        </p:grpSp>
      </p:grpSp>
    </p:spTree>
    <p:extLst>
      <p:ext uri="{BB962C8B-B14F-4D97-AF65-F5344CB8AC3E}">
        <p14:creationId xmlns:p14="http://schemas.microsoft.com/office/powerpoint/2010/main" val="402321855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C260AD-C9DC-B444-BD04-6FFA73717D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3331" y="0"/>
            <a:ext cx="6082244" cy="612723"/>
          </a:xfrm>
        </p:spPr>
        <p:txBody>
          <a:bodyPr>
            <a:normAutofit/>
          </a:bodyPr>
          <a:lstStyle/>
          <a:p>
            <a:r>
              <a:rPr lang="en-US" sz="3300" dirty="0"/>
              <a:t>Leveraging SIIP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E9B9F12-371B-C649-B2EB-751D1E5E416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955623"/>
            <a:ext cx="2949178" cy="3446118"/>
          </a:xfrm>
        </p:spPr>
        <p:txBody>
          <a:bodyPr>
            <a:noAutofit/>
          </a:bodyPr>
          <a:lstStyle/>
          <a:p>
            <a:pPr marL="257175" indent="-257175">
              <a:buFont typeface="Arial" panose="020B0604020202020204" pitchFamily="34" charset="0"/>
              <a:buChar char="•"/>
            </a:pPr>
            <a:r>
              <a:rPr lang="en-US" sz="1600" dirty="0"/>
              <a:t>Use SIIP framework to read data and build models</a:t>
            </a:r>
          </a:p>
          <a:p>
            <a:pPr marL="600075" lvl="1" indent="-257175">
              <a:buFont typeface="Arial" panose="020B0604020202020204" pitchFamily="34" charset="0"/>
              <a:buChar char="•"/>
            </a:pPr>
            <a:r>
              <a:rPr lang="en-US" sz="1600" dirty="0" err="1"/>
              <a:t>PowerSystems.jl</a:t>
            </a:r>
            <a:r>
              <a:rPr lang="en-US" sz="1600" dirty="0"/>
              <a:t> provides needed parsing capabilities</a:t>
            </a:r>
          </a:p>
          <a:p>
            <a:pPr marL="600075" lvl="1" indent="-257175">
              <a:buFont typeface="Arial" panose="020B0604020202020204" pitchFamily="34" charset="0"/>
              <a:buChar char="•"/>
            </a:pPr>
            <a:r>
              <a:rPr lang="en-US" sz="1600" dirty="0" err="1"/>
              <a:t>PowerSimulations.jl</a:t>
            </a:r>
            <a:r>
              <a:rPr lang="en-US" sz="1600" dirty="0"/>
              <a:t> provides model building</a:t>
            </a:r>
          </a:p>
          <a:p>
            <a:pPr marL="257175" indent="-257175">
              <a:buFont typeface="Arial" panose="020B0604020202020204" pitchFamily="34" charset="0"/>
              <a:buChar char="•"/>
            </a:pPr>
            <a:r>
              <a:rPr lang="en-US" sz="1600" dirty="0"/>
              <a:t>Alter constructed models to fit our formulation</a:t>
            </a:r>
          </a:p>
          <a:p>
            <a:pPr marL="257175" indent="-257175">
              <a:buFont typeface="Arial" panose="020B0604020202020204" pitchFamily="34" charset="0"/>
              <a:buChar char="•"/>
            </a:pPr>
            <a:r>
              <a:rPr lang="en-US" sz="1600" dirty="0"/>
              <a:t>Reduces debugging time enormously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ED929EC-F0C5-6241-A1DB-CABE5AB476C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0" y="955623"/>
            <a:ext cx="2952750" cy="66675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4024FC2A-6053-7C4F-B963-FDA52B4BF4C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0" y="2334738"/>
            <a:ext cx="3867150" cy="169545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A2667D1-87CA-FE40-BE8E-55E85FB54302}"/>
              </a:ext>
            </a:extLst>
          </p:cNvPr>
          <p:cNvSpPr txBox="1"/>
          <p:nvPr/>
        </p:nvSpPr>
        <p:spPr>
          <a:xfrm>
            <a:off x="49142" y="4650316"/>
            <a:ext cx="804579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(</a:t>
            </a:r>
            <a:r>
              <a:rPr lang="en-US" sz="1600" dirty="0">
                <a:hlinkClick r:id="rId4"/>
              </a:rPr>
              <a:t>https://github.com/NREL/PowerSystems.jl</a:t>
            </a:r>
            <a:r>
              <a:rPr lang="en-US" sz="1600" dirty="0"/>
              <a:t> and </a:t>
            </a:r>
            <a:r>
              <a:rPr lang="en-US" sz="1600" dirty="0">
                <a:hlinkClick r:id="rId5"/>
              </a:rPr>
              <a:t>https://github.com/NREL/PowerSimulations.jl</a:t>
            </a:r>
            <a:r>
              <a:rPr lang="en-US" sz="1600" dirty="0"/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354207921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B8D238-F254-6549-AC7B-D3C99068F4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RTS-GMLC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C627A533-027D-1F4F-B733-DB3715E5C1FB}"/>
              </a:ext>
            </a:extLst>
          </p:cNvPr>
          <p:cNvSpPr/>
          <p:nvPr/>
        </p:nvSpPr>
        <p:spPr>
          <a:xfrm>
            <a:off x="457199" y="1326727"/>
            <a:ext cx="798615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latin typeface="Helvetica" pitchFamily="2" charset="0"/>
              </a:rPr>
              <a:t>RTS-GMLC  is a modernized version of the IEEE Reliability Test System-1996. It was developed to satisfy the need for a standardized data base to test and compare results from different power system reliability evaluation methodologies.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5055379-8156-784B-AB2F-17E73B48572C}"/>
              </a:ext>
            </a:extLst>
          </p:cNvPr>
          <p:cNvSpPr txBox="1"/>
          <p:nvPr/>
        </p:nvSpPr>
        <p:spPr>
          <a:xfrm>
            <a:off x="397823" y="2743850"/>
            <a:ext cx="582484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latin typeface="Helvetica" pitchFamily="2" charset="0"/>
              </a:rPr>
              <a:t>Buses 73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latin typeface="Helvetica" pitchFamily="2" charset="0"/>
              </a:rPr>
              <a:t>Lines 120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latin typeface="Helvetica" pitchFamily="2" charset="0"/>
              </a:rPr>
              <a:t>Generators 158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latin typeface="Helvetica" pitchFamily="2" charset="0"/>
              </a:rPr>
              <a:t>Three weakly connected regions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0FB4D63A-5663-DA49-918D-DB027EF70484}"/>
              </a:ext>
            </a:extLst>
          </p:cNvPr>
          <p:cNvSpPr/>
          <p:nvPr/>
        </p:nvSpPr>
        <p:spPr>
          <a:xfrm>
            <a:off x="408641" y="4631521"/>
            <a:ext cx="422019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latin typeface="Helvetica" pitchFamily="2" charset="0"/>
              </a:rPr>
              <a:t>https://</a:t>
            </a:r>
            <a:r>
              <a:rPr lang="en-US" dirty="0" err="1">
                <a:latin typeface="Helvetica" pitchFamily="2" charset="0"/>
              </a:rPr>
              <a:t>github.com</a:t>
            </a:r>
            <a:r>
              <a:rPr lang="en-US" dirty="0">
                <a:latin typeface="Helvetica" pitchFamily="2" charset="0"/>
              </a:rPr>
              <a:t>/</a:t>
            </a:r>
            <a:r>
              <a:rPr lang="en-US" dirty="0" err="1">
                <a:latin typeface="Helvetica" pitchFamily="2" charset="0"/>
              </a:rPr>
              <a:t>GridMod</a:t>
            </a:r>
            <a:r>
              <a:rPr lang="en-US" dirty="0">
                <a:latin typeface="Helvetica" pitchFamily="2" charset="0"/>
              </a:rPr>
              <a:t>/RTS-GMLC</a:t>
            </a:r>
            <a:endParaRPr lang="en-US" dirty="0">
              <a:effectLst/>
              <a:latin typeface="Helvetica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398882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B9CB7F-6845-054E-B97D-F6CA990D5B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"/>
            <a:ext cx="3856383" cy="755374"/>
          </a:xfrm>
        </p:spPr>
        <p:txBody>
          <a:bodyPr/>
          <a:lstStyle/>
          <a:p>
            <a:r>
              <a:rPr lang="en-US" dirty="0"/>
              <a:t>Problem Setup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8EEE52F-2D62-4443-B83F-4D93E076189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811647" y="1634513"/>
            <a:ext cx="4040502" cy="2347697"/>
          </a:xfrm>
        </p:spPr>
        <p:txBody>
          <a:bodyPr>
            <a:normAutofit fontScale="92500"/>
          </a:bodyPr>
          <a:lstStyle/>
          <a:p>
            <a:r>
              <a:rPr lang="en-US" sz="1500" dirty="0"/>
              <a:t>RTS-GMLC test system using DCOPF</a:t>
            </a:r>
          </a:p>
          <a:p>
            <a:r>
              <a:rPr lang="en-US" sz="1500" dirty="0"/>
              <a:t>16 hours used</a:t>
            </a:r>
          </a:p>
          <a:p>
            <a:pPr lvl="1"/>
            <a:r>
              <a:rPr lang="en-US" sz="1500" dirty="0"/>
              <a:t>4 days, one from each season</a:t>
            </a:r>
          </a:p>
          <a:p>
            <a:pPr lvl="1"/>
            <a:r>
              <a:rPr lang="en-US" sz="1500" dirty="0"/>
              <a:t>4 times from each day</a:t>
            </a:r>
          </a:p>
          <a:p>
            <a:r>
              <a:rPr lang="en-US" sz="1500" dirty="0"/>
              <a:t>20 wind scenarios for each hour to total 320 scenarios</a:t>
            </a:r>
          </a:p>
          <a:p>
            <a:r>
              <a:rPr lang="en-US" sz="1500" dirty="0"/>
              <a:t>Each hour is 12 periods at a 5 minute resolution</a:t>
            </a:r>
          </a:p>
          <a:p>
            <a:r>
              <a:rPr lang="en-US" sz="1500" dirty="0"/>
              <a:t>Line flow constraints where modified as follows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0B39B21-2468-604D-966B-34E9EB7544E0}"/>
              </a:ext>
            </a:extLst>
          </p:cNvPr>
          <p:cNvSpPr txBox="1"/>
          <p:nvPr/>
        </p:nvSpPr>
        <p:spPr>
          <a:xfrm>
            <a:off x="4756033" y="4652645"/>
            <a:ext cx="331073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(https://</a:t>
            </a:r>
            <a:r>
              <a:rPr lang="en-US" sz="1200" dirty="0" err="1"/>
              <a:t>github.com</a:t>
            </a:r>
            <a:r>
              <a:rPr lang="en-US" sz="1200" dirty="0"/>
              <a:t>/</a:t>
            </a:r>
            <a:r>
              <a:rPr lang="en-US" sz="1200" dirty="0" err="1"/>
              <a:t>GridMod</a:t>
            </a:r>
            <a:r>
              <a:rPr lang="en-US" sz="1200" dirty="0"/>
              <a:t>/RTS-GMLC)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A967D37C-F5CB-A548-A10A-698A506E2D90}"/>
              </a:ext>
            </a:extLst>
          </p:cNvPr>
          <p:cNvGrpSpPr/>
          <p:nvPr/>
        </p:nvGrpSpPr>
        <p:grpSpPr>
          <a:xfrm>
            <a:off x="1146544" y="15666885"/>
            <a:ext cx="8763762" cy="2963430"/>
            <a:chOff x="1139943" y="21310301"/>
            <a:chExt cx="8763762" cy="2963430"/>
          </a:xfrm>
        </p:grpSpPr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577F538F-3A78-3249-A35E-E37DDCE3004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139943" y="21310301"/>
              <a:ext cx="8763762" cy="2574798"/>
            </a:xfrm>
            <a:prstGeom prst="rect">
              <a:avLst/>
            </a:prstGeom>
          </p:spPr>
        </p:pic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4E4CD9AF-52BA-4140-872D-A6EF7D14B8F4}"/>
                </a:ext>
              </a:extLst>
            </p:cNvPr>
            <p:cNvSpPr txBox="1"/>
            <p:nvPr/>
          </p:nvSpPr>
          <p:spPr>
            <a:xfrm>
              <a:off x="1139943" y="23897506"/>
              <a:ext cx="8763762" cy="376225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ctr"/>
              <a:r>
                <a:rPr lang="en-US" sz="1800" i="0" dirty="0">
                  <a:solidFill>
                    <a:schemeClr val="accent6"/>
                  </a:solidFill>
                </a:rPr>
                <a:t>Table 1: Variables of Three-Stage Stochastic Program.  </a:t>
              </a:r>
            </a:p>
          </p:txBody>
        </p:sp>
      </p:grpSp>
      <p:pic>
        <p:nvPicPr>
          <p:cNvPr id="8" name="Picture 7">
            <a:extLst>
              <a:ext uri="{FF2B5EF4-FFF2-40B4-BE49-F238E27FC236}">
                <a16:creationId xmlns:a16="http://schemas.microsoft.com/office/drawing/2014/main" id="{7385D602-446E-C74E-9078-CB6A58A2389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68583" y="59589"/>
            <a:ext cx="4675417" cy="1373640"/>
          </a:xfrm>
          <a:prstGeom prst="rect">
            <a:avLst/>
          </a:prstGeom>
        </p:spPr>
      </p:pic>
      <p:grpSp>
        <p:nvGrpSpPr>
          <p:cNvPr id="9" name="Group 8">
            <a:extLst>
              <a:ext uri="{FF2B5EF4-FFF2-40B4-BE49-F238E27FC236}">
                <a16:creationId xmlns:a16="http://schemas.microsoft.com/office/drawing/2014/main" id="{53244C72-7D18-F44B-A801-27B45A025DC5}"/>
              </a:ext>
            </a:extLst>
          </p:cNvPr>
          <p:cNvGrpSpPr/>
          <p:nvPr/>
        </p:nvGrpSpPr>
        <p:grpSpPr>
          <a:xfrm>
            <a:off x="-27007" y="1043737"/>
            <a:ext cx="4359361" cy="4099763"/>
            <a:chOff x="15175566" y="10956370"/>
            <a:chExt cx="5959044" cy="5656091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0" name="TextBox 9">
                  <a:extLst>
                    <a:ext uri="{FF2B5EF4-FFF2-40B4-BE49-F238E27FC236}">
                      <a16:creationId xmlns:a16="http://schemas.microsoft.com/office/drawing/2014/main" id="{710361BF-E7B0-374C-8D75-4CD8CEC10D8C}"/>
                    </a:ext>
                  </a:extLst>
                </p:cNvPr>
                <p:cNvSpPr txBox="1"/>
                <p:nvPr/>
              </p:nvSpPr>
              <p:spPr>
                <a:xfrm>
                  <a:off x="15423478" y="10956370"/>
                  <a:ext cx="1538294" cy="63692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sz="1200" i="0" dirty="0">
                      <a:solidFill>
                        <a:srgbClr val="000000"/>
                      </a:solidFill>
                    </a:rPr>
                    <a:t>Expansion</a:t>
                  </a:r>
                </a:p>
                <a:p>
                  <a:pPr algn="ctr"/>
                  <a:r>
                    <a:rPr lang="en-US" sz="1200" i="0" dirty="0">
                      <a:solidFill>
                        <a:srgbClr val="000000"/>
                      </a:solidFill>
                    </a:rPr>
                    <a:t>Decisions </a:t>
                  </a:r>
                  <a14:m>
                    <m:oMath xmlns:m="http://schemas.openxmlformats.org/officeDocument/2006/math">
                      <m:r>
                        <a:rPr lang="en-US" sz="1200" b="0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</m:oMath>
                  </a14:m>
                  <a:endParaRPr lang="en-US" sz="1200" i="0" dirty="0">
                    <a:solidFill>
                      <a:srgbClr val="000000"/>
                    </a:solidFill>
                  </a:endParaRPr>
                </a:p>
              </p:txBody>
            </p:sp>
          </mc:Choice>
          <mc:Fallback xmlns="">
            <p:sp>
              <p:nvSpPr>
                <p:cNvPr id="10" name="TextBox 9">
                  <a:extLst>
                    <a:ext uri="{FF2B5EF4-FFF2-40B4-BE49-F238E27FC236}">
                      <a16:creationId xmlns:a16="http://schemas.microsoft.com/office/drawing/2014/main" id="{710361BF-E7B0-374C-8D75-4CD8CEC10D8C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5423478" y="10956370"/>
                  <a:ext cx="1538294" cy="636920"/>
                </a:xfrm>
                <a:prstGeom prst="rect">
                  <a:avLst/>
                </a:prstGeom>
                <a:blipFill>
                  <a:blip r:embed="rId3"/>
                  <a:stretch>
                    <a:fillRect b="-5263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83442132-3A85-0547-8D33-8D63C960C5C5}"/>
                </a:ext>
              </a:extLst>
            </p:cNvPr>
            <p:cNvSpPr txBox="1"/>
            <p:nvPr/>
          </p:nvSpPr>
          <p:spPr>
            <a:xfrm>
              <a:off x="19691265" y="11610047"/>
              <a:ext cx="144334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i="0" dirty="0">
                  <a:solidFill>
                    <a:srgbClr val="000000"/>
                  </a:solidFill>
                </a:rPr>
                <a:t>Operations Model</a:t>
              </a: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2" name="TextBox 11">
                  <a:extLst>
                    <a:ext uri="{FF2B5EF4-FFF2-40B4-BE49-F238E27FC236}">
                      <a16:creationId xmlns:a16="http://schemas.microsoft.com/office/drawing/2014/main" id="{BEFA9EDA-6FBD-3E46-B2F1-9ACA3426ABEC}"/>
                    </a:ext>
                  </a:extLst>
                </p:cNvPr>
                <p:cNvSpPr txBox="1"/>
                <p:nvPr/>
              </p:nvSpPr>
              <p:spPr>
                <a:xfrm>
                  <a:off x="15611427" y="13078730"/>
                  <a:ext cx="1344855" cy="63692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sz="1200" i="0" dirty="0">
                      <a:solidFill>
                        <a:srgbClr val="000000"/>
                      </a:solidFill>
                    </a:rPr>
                    <a:t>Generator Setpoints </a:t>
                  </a:r>
                  <a14:m>
                    <m:oMath xmlns:m="http://schemas.openxmlformats.org/officeDocument/2006/math">
                      <m:r>
                        <a:rPr lang="en-US" sz="1200" b="0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𝑦</m:t>
                      </m:r>
                    </m:oMath>
                  </a14:m>
                  <a:endParaRPr lang="en-US" sz="1200" i="0" dirty="0">
                    <a:solidFill>
                      <a:srgbClr val="000000"/>
                    </a:solidFill>
                  </a:endParaRPr>
                </a:p>
              </p:txBody>
            </p:sp>
          </mc:Choice>
          <mc:Fallback xmlns="">
            <p:sp>
              <p:nvSpPr>
                <p:cNvPr id="12" name="TextBox 11">
                  <a:extLst>
                    <a:ext uri="{FF2B5EF4-FFF2-40B4-BE49-F238E27FC236}">
                      <a16:creationId xmlns:a16="http://schemas.microsoft.com/office/drawing/2014/main" id="{BEFA9EDA-6FBD-3E46-B2F1-9ACA3426ABEC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5611427" y="13078730"/>
                  <a:ext cx="1344855" cy="636920"/>
                </a:xfrm>
                <a:prstGeom prst="rect">
                  <a:avLst/>
                </a:prstGeom>
                <a:blipFill>
                  <a:blip r:embed="rId4"/>
                  <a:stretch>
                    <a:fillRect b="-7895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3" name="TextBox 12">
                  <a:extLst>
                    <a:ext uri="{FF2B5EF4-FFF2-40B4-BE49-F238E27FC236}">
                      <a16:creationId xmlns:a16="http://schemas.microsoft.com/office/drawing/2014/main" id="{A17E91AF-BB5B-5247-8AB9-6939ADFE1BDC}"/>
                    </a:ext>
                  </a:extLst>
                </p:cNvPr>
                <p:cNvSpPr txBox="1"/>
                <p:nvPr/>
              </p:nvSpPr>
              <p:spPr>
                <a:xfrm>
                  <a:off x="15175566" y="15010332"/>
                  <a:ext cx="1780715" cy="63692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sz="1200" i="0" dirty="0">
                      <a:solidFill>
                        <a:srgbClr val="000000"/>
                      </a:solidFill>
                    </a:rPr>
                    <a:t>Wind Setpoints,</a:t>
                  </a:r>
                </a:p>
                <a:p>
                  <a:pPr algn="ctr"/>
                  <a:r>
                    <a:rPr lang="en-US" sz="1200" i="0" dirty="0">
                      <a:solidFill>
                        <a:srgbClr val="000000"/>
                      </a:solidFill>
                    </a:rPr>
                    <a:t>Slack Variables</a:t>
                  </a:r>
                  <a14:m>
                    <m:oMath xmlns:m="http://schemas.openxmlformats.org/officeDocument/2006/math">
                      <m:r>
                        <a:rPr lang="en-US" sz="1200" b="0" i="0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US" sz="1200" b="0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𝑧</m:t>
                      </m:r>
                    </m:oMath>
                  </a14:m>
                  <a:endParaRPr lang="en-US" sz="1200" i="0" dirty="0">
                    <a:solidFill>
                      <a:srgbClr val="000000"/>
                    </a:solidFill>
                  </a:endParaRPr>
                </a:p>
              </p:txBody>
            </p:sp>
          </mc:Choice>
          <mc:Fallback xmlns="">
            <p:sp>
              <p:nvSpPr>
                <p:cNvPr id="13" name="TextBox 12">
                  <a:extLst>
                    <a:ext uri="{FF2B5EF4-FFF2-40B4-BE49-F238E27FC236}">
                      <a16:creationId xmlns:a16="http://schemas.microsoft.com/office/drawing/2014/main" id="{A17E91AF-BB5B-5247-8AB9-6939ADFE1BDC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5175566" y="15010332"/>
                  <a:ext cx="1780715" cy="636920"/>
                </a:xfrm>
                <a:prstGeom prst="rect">
                  <a:avLst/>
                </a:prstGeom>
                <a:blipFill>
                  <a:blip r:embed="rId5"/>
                  <a:stretch>
                    <a:fillRect b="-8108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9224FEBA-3633-7248-BC85-40CF7355104E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18787834" y="11047736"/>
              <a:ext cx="518933" cy="518933"/>
            </a:xfrm>
            <a:prstGeom prst="ellipse">
              <a:avLst/>
            </a:prstGeom>
            <a:solidFill>
              <a:schemeClr val="accent1"/>
            </a:solidFill>
            <a:ln w="9525" cap="flat" cmpd="sng" algn="ctr">
              <a:solidFill>
                <a:schemeClr val="accent6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800" b="1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-106" charset="0"/>
                <a:ea typeface="ＭＳ Ｐゴシック" pitchFamily="-106" charset="-128"/>
                <a:cs typeface="ＭＳ Ｐゴシック" pitchFamily="-106" charset="-128"/>
              </a:endParaRPr>
            </a:p>
          </p:txBody>
        </p:sp>
        <p:sp>
          <p:nvSpPr>
            <p:cNvPr id="15" name="Oval 14">
              <a:extLst>
                <a:ext uri="{FF2B5EF4-FFF2-40B4-BE49-F238E27FC236}">
                  <a16:creationId xmlns:a16="http://schemas.microsoft.com/office/drawing/2014/main" id="{28ADB794-79BF-1F42-8B17-6CA3BC4AA0F1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17749968" y="13130840"/>
              <a:ext cx="518933" cy="518933"/>
            </a:xfrm>
            <a:prstGeom prst="ellipse">
              <a:avLst/>
            </a:prstGeom>
            <a:solidFill>
              <a:schemeClr val="accent1"/>
            </a:solidFill>
            <a:ln w="9525" cap="flat" cmpd="sng" algn="ctr">
              <a:solidFill>
                <a:schemeClr val="accent6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1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-106" charset="0"/>
                <a:ea typeface="ＭＳ Ｐゴシック" pitchFamily="-106" charset="-128"/>
                <a:cs typeface="ＭＳ Ｐゴシック" pitchFamily="-106" charset="-128"/>
              </a:endParaRPr>
            </a:p>
          </p:txBody>
        </p:sp>
        <p:sp>
          <p:nvSpPr>
            <p:cNvPr id="16" name="Oval 15">
              <a:extLst>
                <a:ext uri="{FF2B5EF4-FFF2-40B4-BE49-F238E27FC236}">
                  <a16:creationId xmlns:a16="http://schemas.microsoft.com/office/drawing/2014/main" id="{069FC39F-FDE4-BC44-9C01-D750A1CCA834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17215749" y="15129689"/>
              <a:ext cx="518933" cy="518933"/>
            </a:xfrm>
            <a:prstGeom prst="ellipse">
              <a:avLst/>
            </a:prstGeom>
            <a:solidFill>
              <a:schemeClr val="accent1"/>
            </a:solidFill>
            <a:ln w="9525" cap="flat" cmpd="sng" algn="ctr">
              <a:solidFill>
                <a:schemeClr val="accent6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1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-106" charset="0"/>
                <a:ea typeface="ＭＳ Ｐゴシック" pitchFamily="-106" charset="-128"/>
                <a:cs typeface="ＭＳ Ｐゴシック" pitchFamily="-106" charset="-128"/>
              </a:endParaRPr>
            </a:p>
          </p:txBody>
        </p:sp>
        <p:sp>
          <p:nvSpPr>
            <p:cNvPr id="17" name="Oval 16">
              <a:extLst>
                <a:ext uri="{FF2B5EF4-FFF2-40B4-BE49-F238E27FC236}">
                  <a16:creationId xmlns:a16="http://schemas.microsoft.com/office/drawing/2014/main" id="{6A2B6E66-0CF6-9743-AC5F-C2FD49198A9C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18268901" y="15129689"/>
              <a:ext cx="518933" cy="518933"/>
            </a:xfrm>
            <a:prstGeom prst="ellipse">
              <a:avLst/>
            </a:prstGeom>
            <a:solidFill>
              <a:schemeClr val="accent1"/>
            </a:solidFill>
            <a:ln w="9525" cap="flat" cmpd="sng" algn="ctr">
              <a:solidFill>
                <a:schemeClr val="accent6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1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-106" charset="0"/>
                <a:ea typeface="ＭＳ Ｐゴシック" pitchFamily="-106" charset="-128"/>
                <a:cs typeface="ＭＳ Ｐゴシック" pitchFamily="-106" charset="-128"/>
              </a:endParaRPr>
            </a:p>
          </p:txBody>
        </p:sp>
        <p:cxnSp>
          <p:nvCxnSpPr>
            <p:cNvPr id="18" name="Straight Arrow Connector 17">
              <a:extLst>
                <a:ext uri="{FF2B5EF4-FFF2-40B4-BE49-F238E27FC236}">
                  <a16:creationId xmlns:a16="http://schemas.microsoft.com/office/drawing/2014/main" id="{8BA01CE4-07CB-7B44-8EA0-F1C4F5CFFFF2}"/>
                </a:ext>
              </a:extLst>
            </p:cNvPr>
            <p:cNvCxnSpPr>
              <a:cxnSpLocks/>
              <a:stCxn id="14" idx="3"/>
              <a:endCxn id="15" idx="0"/>
            </p:cNvCxnSpPr>
            <p:nvPr/>
          </p:nvCxnSpPr>
          <p:spPr bwMode="auto">
            <a:xfrm flipH="1">
              <a:off x="18009435" y="11490673"/>
              <a:ext cx="854395" cy="1640167"/>
            </a:xfrm>
            <a:prstGeom prst="straightConnector1">
              <a:avLst/>
            </a:prstGeom>
            <a:solidFill>
              <a:schemeClr val="accent1"/>
            </a:solidFill>
            <a:ln w="25400" cap="flat" cmpd="sng" algn="ctr">
              <a:solidFill>
                <a:schemeClr val="accent6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cxnSp>
          <p:nvCxnSpPr>
            <p:cNvPr id="19" name="Straight Arrow Connector 18">
              <a:extLst>
                <a:ext uri="{FF2B5EF4-FFF2-40B4-BE49-F238E27FC236}">
                  <a16:creationId xmlns:a16="http://schemas.microsoft.com/office/drawing/2014/main" id="{3309540D-CCFC-A84A-983F-DF376DA45C41}"/>
                </a:ext>
              </a:extLst>
            </p:cNvPr>
            <p:cNvCxnSpPr>
              <a:cxnSpLocks/>
              <a:stCxn id="15" idx="3"/>
              <a:endCxn id="16" idx="0"/>
            </p:cNvCxnSpPr>
            <p:nvPr/>
          </p:nvCxnSpPr>
          <p:spPr bwMode="auto">
            <a:xfrm flipH="1">
              <a:off x="17475216" y="13573777"/>
              <a:ext cx="350748" cy="1555912"/>
            </a:xfrm>
            <a:prstGeom prst="straightConnector1">
              <a:avLst/>
            </a:prstGeom>
            <a:solidFill>
              <a:schemeClr val="accent1"/>
            </a:solidFill>
            <a:ln w="25400" cap="flat" cmpd="sng" algn="ctr">
              <a:solidFill>
                <a:schemeClr val="accent6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cxnSp>
          <p:nvCxnSpPr>
            <p:cNvPr id="20" name="Straight Arrow Connector 19">
              <a:extLst>
                <a:ext uri="{FF2B5EF4-FFF2-40B4-BE49-F238E27FC236}">
                  <a16:creationId xmlns:a16="http://schemas.microsoft.com/office/drawing/2014/main" id="{ED50102E-9EEE-FF45-9CDC-A47B2C5F351D}"/>
                </a:ext>
              </a:extLst>
            </p:cNvPr>
            <p:cNvCxnSpPr>
              <a:cxnSpLocks/>
              <a:stCxn id="15" idx="5"/>
              <a:endCxn id="17" idx="0"/>
            </p:cNvCxnSpPr>
            <p:nvPr/>
          </p:nvCxnSpPr>
          <p:spPr bwMode="auto">
            <a:xfrm>
              <a:off x="18192905" y="13573777"/>
              <a:ext cx="335463" cy="1555912"/>
            </a:xfrm>
            <a:prstGeom prst="straightConnector1">
              <a:avLst/>
            </a:prstGeom>
            <a:solidFill>
              <a:schemeClr val="accent1"/>
            </a:solidFill>
            <a:ln w="25400" cap="flat" cmpd="sng" algn="ctr">
              <a:solidFill>
                <a:schemeClr val="accent6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sp>
          <p:nvSpPr>
            <p:cNvPr id="21" name="Rounded Rectangle 20">
              <a:extLst>
                <a:ext uri="{FF2B5EF4-FFF2-40B4-BE49-F238E27FC236}">
                  <a16:creationId xmlns:a16="http://schemas.microsoft.com/office/drawing/2014/main" id="{6942C523-ED31-3A44-9F24-55FDFCBC42BD}"/>
                </a:ext>
              </a:extLst>
            </p:cNvPr>
            <p:cNvSpPr/>
            <p:nvPr/>
          </p:nvSpPr>
          <p:spPr bwMode="auto">
            <a:xfrm>
              <a:off x="19150305" y="13004134"/>
              <a:ext cx="1869358" cy="2801140"/>
            </a:xfrm>
            <a:prstGeom prst="roundRect">
              <a:avLst/>
            </a:prstGeom>
            <a:solidFill>
              <a:schemeClr val="bg1"/>
            </a:solidFill>
            <a:ln w="254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1" i="1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-106" charset="0"/>
                <a:ea typeface="ＭＳ Ｐゴシック" pitchFamily="-106" charset="-128"/>
                <a:cs typeface="ＭＳ Ｐゴシック" pitchFamily="-106" charset="-128"/>
              </a:endParaRPr>
            </a:p>
          </p:txBody>
        </p:sp>
        <p:grpSp>
          <p:nvGrpSpPr>
            <p:cNvPr id="22" name="Group 21">
              <a:extLst>
                <a:ext uri="{FF2B5EF4-FFF2-40B4-BE49-F238E27FC236}">
                  <a16:creationId xmlns:a16="http://schemas.microsoft.com/office/drawing/2014/main" id="{C4102057-CECB-8A4A-9254-187E47F629B8}"/>
                </a:ext>
              </a:extLst>
            </p:cNvPr>
            <p:cNvGrpSpPr/>
            <p:nvPr/>
          </p:nvGrpSpPr>
          <p:grpSpPr>
            <a:xfrm>
              <a:off x="19306767" y="13137924"/>
              <a:ext cx="1556798" cy="2506626"/>
              <a:chOff x="19202170" y="13135868"/>
              <a:chExt cx="1556798" cy="2506626"/>
            </a:xfrm>
          </p:grpSpPr>
          <p:sp>
            <p:nvSpPr>
              <p:cNvPr id="31" name="Oval 30">
                <a:extLst>
                  <a:ext uri="{FF2B5EF4-FFF2-40B4-BE49-F238E27FC236}">
                    <a16:creationId xmlns:a16="http://schemas.microsoft.com/office/drawing/2014/main" id="{FAFAC5C1-C9CE-9C48-A5A8-56A180D96043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19710808" y="13135868"/>
                <a:ext cx="518933" cy="518933"/>
              </a:xfrm>
              <a:prstGeom prst="ellips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accent6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400" b="1" i="1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-106" charset="0"/>
                  <a:ea typeface="ＭＳ Ｐゴシック" pitchFamily="-106" charset="-128"/>
                  <a:cs typeface="ＭＳ Ｐゴシック" pitchFamily="-106" charset="-128"/>
                </a:endParaRPr>
              </a:p>
            </p:txBody>
          </p:sp>
          <p:sp>
            <p:nvSpPr>
              <p:cNvPr id="32" name="Oval 31">
                <a:extLst>
                  <a:ext uri="{FF2B5EF4-FFF2-40B4-BE49-F238E27FC236}">
                    <a16:creationId xmlns:a16="http://schemas.microsoft.com/office/drawing/2014/main" id="{D9BD9D0B-A9B2-E34C-A836-AB91A1C20F8A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19202170" y="15123561"/>
                <a:ext cx="518933" cy="518933"/>
              </a:xfrm>
              <a:prstGeom prst="ellips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accent6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400" b="1" i="1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-106" charset="0"/>
                  <a:ea typeface="ＭＳ Ｐゴシック" pitchFamily="-106" charset="-128"/>
                  <a:cs typeface="ＭＳ Ｐゴシック" pitchFamily="-106" charset="-128"/>
                </a:endParaRPr>
              </a:p>
            </p:txBody>
          </p:sp>
          <p:sp>
            <p:nvSpPr>
              <p:cNvPr id="33" name="Oval 32">
                <a:extLst>
                  <a:ext uri="{FF2B5EF4-FFF2-40B4-BE49-F238E27FC236}">
                    <a16:creationId xmlns:a16="http://schemas.microsoft.com/office/drawing/2014/main" id="{5E3DA3E6-9711-664F-907D-304F6871E0B2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20240035" y="15123561"/>
                <a:ext cx="518933" cy="518933"/>
              </a:xfrm>
              <a:prstGeom prst="ellips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accent6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400" b="1" i="1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-106" charset="0"/>
                  <a:ea typeface="ＭＳ Ｐゴシック" pitchFamily="-106" charset="-128"/>
                  <a:cs typeface="ＭＳ Ｐゴシック" pitchFamily="-106" charset="-128"/>
                </a:endParaRPr>
              </a:p>
            </p:txBody>
          </p:sp>
          <p:cxnSp>
            <p:nvCxnSpPr>
              <p:cNvPr id="34" name="Straight Arrow Connector 33">
                <a:extLst>
                  <a:ext uri="{FF2B5EF4-FFF2-40B4-BE49-F238E27FC236}">
                    <a16:creationId xmlns:a16="http://schemas.microsoft.com/office/drawing/2014/main" id="{C60A08DF-1302-CA49-9F2C-C4A9B5B5D8A4}"/>
                  </a:ext>
                </a:extLst>
              </p:cNvPr>
              <p:cNvCxnSpPr>
                <a:cxnSpLocks/>
                <a:stCxn id="31" idx="5"/>
              </p:cNvCxnSpPr>
              <p:nvPr/>
            </p:nvCxnSpPr>
            <p:spPr bwMode="auto">
              <a:xfrm>
                <a:off x="20153745" y="13578805"/>
                <a:ext cx="426744" cy="1544756"/>
              </a:xfrm>
              <a:prstGeom prst="straightConnector1">
                <a:avLst/>
              </a:prstGeom>
              <a:solidFill>
                <a:schemeClr val="accent1"/>
              </a:solidFill>
              <a:ln w="25400" cap="flat" cmpd="sng" algn="ctr">
                <a:solidFill>
                  <a:schemeClr val="accent6"/>
                </a:solidFill>
                <a:prstDash val="solid"/>
                <a:round/>
                <a:headEnd type="none" w="med" len="med"/>
                <a:tailEnd type="triangle"/>
              </a:ln>
              <a:effectLst/>
            </p:spPr>
          </p:cxnSp>
          <p:cxnSp>
            <p:nvCxnSpPr>
              <p:cNvPr id="35" name="Straight Arrow Connector 34">
                <a:extLst>
                  <a:ext uri="{FF2B5EF4-FFF2-40B4-BE49-F238E27FC236}">
                    <a16:creationId xmlns:a16="http://schemas.microsoft.com/office/drawing/2014/main" id="{FE56CE05-5F3C-2149-82B0-0F67719DB5AA}"/>
                  </a:ext>
                </a:extLst>
              </p:cNvPr>
              <p:cNvCxnSpPr>
                <a:cxnSpLocks/>
                <a:stCxn id="31" idx="3"/>
                <a:endCxn id="32" idx="0"/>
              </p:cNvCxnSpPr>
              <p:nvPr/>
            </p:nvCxnSpPr>
            <p:spPr bwMode="auto">
              <a:xfrm flipH="1">
                <a:off x="19461637" y="13578805"/>
                <a:ext cx="325167" cy="1544756"/>
              </a:xfrm>
              <a:prstGeom prst="straightConnector1">
                <a:avLst/>
              </a:prstGeom>
              <a:solidFill>
                <a:schemeClr val="accent1"/>
              </a:solidFill>
              <a:ln w="25400" cap="flat" cmpd="sng" algn="ctr">
                <a:solidFill>
                  <a:schemeClr val="accent6"/>
                </a:solidFill>
                <a:prstDash val="solid"/>
                <a:round/>
                <a:headEnd type="none" w="med" len="med"/>
                <a:tailEnd type="triangle"/>
              </a:ln>
              <a:effectLst/>
            </p:spPr>
          </p:cxnSp>
        </p:grpSp>
        <p:cxnSp>
          <p:nvCxnSpPr>
            <p:cNvPr id="23" name="Straight Arrow Connector 22">
              <a:extLst>
                <a:ext uri="{FF2B5EF4-FFF2-40B4-BE49-F238E27FC236}">
                  <a16:creationId xmlns:a16="http://schemas.microsoft.com/office/drawing/2014/main" id="{3366AE25-98E9-1441-9EBD-53AEC6818AFC}"/>
                </a:ext>
              </a:extLst>
            </p:cNvPr>
            <p:cNvCxnSpPr>
              <a:cxnSpLocks/>
              <a:stCxn id="11" idx="2"/>
            </p:cNvCxnSpPr>
            <p:nvPr/>
          </p:nvCxnSpPr>
          <p:spPr bwMode="auto">
            <a:xfrm flipH="1">
              <a:off x="20412937" y="12256378"/>
              <a:ext cx="1" cy="747756"/>
            </a:xfrm>
            <a:prstGeom prst="straightConnector1">
              <a:avLst/>
            </a:prstGeom>
            <a:solidFill>
              <a:schemeClr val="accent1"/>
            </a:solidFill>
            <a:ln w="254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cxnSp>
          <p:nvCxnSpPr>
            <p:cNvPr id="24" name="Straight Arrow Connector 23">
              <a:extLst>
                <a:ext uri="{FF2B5EF4-FFF2-40B4-BE49-F238E27FC236}">
                  <a16:creationId xmlns:a16="http://schemas.microsoft.com/office/drawing/2014/main" id="{3A1ACE96-559A-CB40-B5B2-A3B56C30CFF3}"/>
                </a:ext>
              </a:extLst>
            </p:cNvPr>
            <p:cNvCxnSpPr>
              <a:cxnSpLocks/>
              <a:stCxn id="10" idx="3"/>
            </p:cNvCxnSpPr>
            <p:nvPr/>
          </p:nvCxnSpPr>
          <p:spPr bwMode="auto">
            <a:xfrm flipV="1">
              <a:off x="16961772" y="11270240"/>
              <a:ext cx="1826063" cy="4590"/>
            </a:xfrm>
            <a:prstGeom prst="straightConnector1">
              <a:avLst/>
            </a:prstGeom>
            <a:solidFill>
              <a:schemeClr val="accent1"/>
            </a:solidFill>
            <a:ln w="254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cxnSp>
          <p:nvCxnSpPr>
            <p:cNvPr id="25" name="Straight Arrow Connector 24">
              <a:extLst>
                <a:ext uri="{FF2B5EF4-FFF2-40B4-BE49-F238E27FC236}">
                  <a16:creationId xmlns:a16="http://schemas.microsoft.com/office/drawing/2014/main" id="{7516C490-5ED6-F745-AFB2-A5BB53A065BB}"/>
                </a:ext>
              </a:extLst>
            </p:cNvPr>
            <p:cNvCxnSpPr>
              <a:cxnSpLocks/>
              <a:stCxn id="12" idx="3"/>
              <a:endCxn id="15" idx="2"/>
            </p:cNvCxnSpPr>
            <p:nvPr/>
          </p:nvCxnSpPr>
          <p:spPr bwMode="auto">
            <a:xfrm flipV="1">
              <a:off x="16956283" y="13390307"/>
              <a:ext cx="793685" cy="6883"/>
            </a:xfrm>
            <a:prstGeom prst="straightConnector1">
              <a:avLst/>
            </a:prstGeom>
            <a:solidFill>
              <a:schemeClr val="accent1"/>
            </a:solidFill>
            <a:ln w="254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cxnSp>
          <p:nvCxnSpPr>
            <p:cNvPr id="26" name="Straight Arrow Connector 25">
              <a:extLst>
                <a:ext uri="{FF2B5EF4-FFF2-40B4-BE49-F238E27FC236}">
                  <a16:creationId xmlns:a16="http://schemas.microsoft.com/office/drawing/2014/main" id="{9DBD84D7-F2A6-3547-8EDA-951B01D137D9}"/>
                </a:ext>
              </a:extLst>
            </p:cNvPr>
            <p:cNvCxnSpPr>
              <a:cxnSpLocks/>
              <a:endCxn id="16" idx="2"/>
            </p:cNvCxnSpPr>
            <p:nvPr/>
          </p:nvCxnSpPr>
          <p:spPr bwMode="auto">
            <a:xfrm>
              <a:off x="16754055" y="15389155"/>
              <a:ext cx="461694" cy="1"/>
            </a:xfrm>
            <a:prstGeom prst="straightConnector1">
              <a:avLst/>
            </a:prstGeom>
            <a:solidFill>
              <a:schemeClr val="accent1"/>
            </a:solidFill>
            <a:ln w="254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7" name="TextBox 26">
                  <a:extLst>
                    <a:ext uri="{FF2B5EF4-FFF2-40B4-BE49-F238E27FC236}">
                      <a16:creationId xmlns:a16="http://schemas.microsoft.com/office/drawing/2014/main" id="{AE54759F-B4D8-ED4B-8460-023CD042FA06}"/>
                    </a:ext>
                  </a:extLst>
                </p:cNvPr>
                <p:cNvSpPr txBox="1"/>
                <p:nvPr/>
              </p:nvSpPr>
              <p:spPr>
                <a:xfrm>
                  <a:off x="17983052" y="11987283"/>
                  <a:ext cx="532600" cy="45088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14:m>
                    <m:oMath xmlns:m="http://schemas.openxmlformats.org/officeDocument/2006/math">
                      <m:r>
                        <a:rPr lang="en-US" sz="1200" b="0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𝜂</m:t>
                      </m:r>
                    </m:oMath>
                  </a14:m>
                  <a:r>
                    <a:rPr lang="en-US" sz="1800" b="0" baseline="-25000" dirty="0">
                      <a:solidFill>
                        <a:srgbClr val="000000"/>
                      </a:solidFill>
                    </a:rPr>
                    <a:t>1</a:t>
                  </a:r>
                </a:p>
              </p:txBody>
            </p:sp>
          </mc:Choice>
          <mc:Fallback xmlns="">
            <p:sp>
              <p:nvSpPr>
                <p:cNvPr id="27" name="TextBox 26">
                  <a:extLst>
                    <a:ext uri="{FF2B5EF4-FFF2-40B4-BE49-F238E27FC236}">
                      <a16:creationId xmlns:a16="http://schemas.microsoft.com/office/drawing/2014/main" id="{AE54759F-B4D8-ED4B-8460-023CD042FA06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7983052" y="11987283"/>
                  <a:ext cx="532600" cy="450884"/>
                </a:xfrm>
                <a:prstGeom prst="rect">
                  <a:avLst/>
                </a:prstGeom>
                <a:blipFill>
                  <a:blip r:embed="rId6"/>
                  <a:stretch>
                    <a:fillRect b="-3704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8" name="TextBox 27">
                  <a:extLst>
                    <a:ext uri="{FF2B5EF4-FFF2-40B4-BE49-F238E27FC236}">
                      <a16:creationId xmlns:a16="http://schemas.microsoft.com/office/drawing/2014/main" id="{778C1969-2CE2-2848-A310-C3D131FA54EC}"/>
                    </a:ext>
                  </a:extLst>
                </p:cNvPr>
                <p:cNvSpPr txBox="1"/>
                <p:nvPr/>
              </p:nvSpPr>
              <p:spPr>
                <a:xfrm>
                  <a:off x="16824151" y="14248419"/>
                  <a:ext cx="723747" cy="380828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14:m>
                    <m:oMath xmlns:m="http://schemas.openxmlformats.org/officeDocument/2006/math">
                      <m:r>
                        <a:rPr lang="en-US" sz="1200" b="0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𝜉</m:t>
                      </m:r>
                      <m:r>
                        <a:rPr lang="en-US" sz="1200" b="0" i="1" baseline="-25000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1</m:t>
                      </m:r>
                      <m:r>
                        <a:rPr lang="en-US" sz="1200" b="0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(</m:t>
                      </m:r>
                      <m:r>
                        <a:rPr lang="en-US" sz="1200" b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𝜂</m:t>
                      </m:r>
                      <m:r>
                        <m:rPr>
                          <m:nor/>
                        </m:rPr>
                        <a:rPr lang="en-US" sz="1200" b="0" baseline="-25000" dirty="0">
                          <a:solidFill>
                            <a:srgbClr val="000000"/>
                          </a:solidFill>
                        </a:rPr>
                        <m:t>1</m:t>
                      </m:r>
                    </m:oMath>
                  </a14:m>
                  <a:r>
                    <a:rPr lang="en-US" sz="1200" b="0" dirty="0">
                      <a:solidFill>
                        <a:srgbClr val="000000"/>
                      </a:solidFill>
                    </a:rPr>
                    <a:t>)</a:t>
                  </a:r>
                </a:p>
              </p:txBody>
            </p:sp>
          </mc:Choice>
          <mc:Fallback xmlns="">
            <p:sp>
              <p:nvSpPr>
                <p:cNvPr id="28" name="TextBox 27">
                  <a:extLst>
                    <a:ext uri="{FF2B5EF4-FFF2-40B4-BE49-F238E27FC236}">
                      <a16:creationId xmlns:a16="http://schemas.microsoft.com/office/drawing/2014/main" id="{778C1969-2CE2-2848-A310-C3D131FA54EC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6824151" y="14248419"/>
                  <a:ext cx="723747" cy="380828"/>
                </a:xfrm>
                <a:prstGeom prst="rect">
                  <a:avLst/>
                </a:prstGeom>
                <a:blipFill>
                  <a:blip r:embed="rId7"/>
                  <a:stretch>
                    <a:fillRect r="-2326" b="-8696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7532B277-3A90-414D-BEA9-380069ECCD90}"/>
                </a:ext>
              </a:extLst>
            </p:cNvPr>
            <p:cNvSpPr txBox="1"/>
            <p:nvPr/>
          </p:nvSpPr>
          <p:spPr>
            <a:xfrm>
              <a:off x="15697200" y="15966130"/>
              <a:ext cx="5321808" cy="646331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ctr"/>
              <a:r>
                <a:rPr lang="en-US" sz="1200" i="0" dirty="0">
                  <a:solidFill>
                    <a:srgbClr val="000000"/>
                  </a:solidFill>
                </a:rPr>
                <a:t>Three-Stage Stochastic Program Formulation.</a:t>
              </a:r>
            </a:p>
          </p:txBody>
        </p:sp>
        <p:cxnSp>
          <p:nvCxnSpPr>
            <p:cNvPr id="30" name="Straight Arrow Connector 29">
              <a:extLst>
                <a:ext uri="{FF2B5EF4-FFF2-40B4-BE49-F238E27FC236}">
                  <a16:creationId xmlns:a16="http://schemas.microsoft.com/office/drawing/2014/main" id="{881892AF-85AD-6C4B-BF27-EB0EBF17D05B}"/>
                </a:ext>
              </a:extLst>
            </p:cNvPr>
            <p:cNvCxnSpPr>
              <a:cxnSpLocks/>
              <a:stCxn id="14" idx="5"/>
              <a:endCxn id="31" idx="0"/>
            </p:cNvCxnSpPr>
            <p:nvPr/>
          </p:nvCxnSpPr>
          <p:spPr bwMode="auto">
            <a:xfrm>
              <a:off x="19230771" y="11490673"/>
              <a:ext cx="844101" cy="1647251"/>
            </a:xfrm>
            <a:prstGeom prst="straightConnector1">
              <a:avLst/>
            </a:prstGeom>
            <a:solidFill>
              <a:schemeClr val="accent1"/>
            </a:solidFill>
            <a:ln w="25400" cap="flat" cmpd="sng" algn="ctr">
              <a:solidFill>
                <a:schemeClr val="accent6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</p:grpSp>
      <p:pic>
        <p:nvPicPr>
          <p:cNvPr id="39" name="Picture 38" descr="A picture containing object, clock&#10;&#10;Description automatically generated">
            <a:extLst>
              <a:ext uri="{FF2B5EF4-FFF2-40B4-BE49-F238E27FC236}">
                <a16:creationId xmlns:a16="http://schemas.microsoft.com/office/drawing/2014/main" id="{0F033604-1A80-D247-B98B-EA5E7D50D707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495639" y="3843675"/>
            <a:ext cx="2365724" cy="331355"/>
          </a:xfrm>
          <a:prstGeom prst="rect">
            <a:avLst/>
          </a:prstGeom>
        </p:spPr>
      </p:pic>
      <p:pic>
        <p:nvPicPr>
          <p:cNvPr id="42" name="Picture 41" descr="A close up of a clock&#10;&#10;Description automatically generated">
            <a:extLst>
              <a:ext uri="{FF2B5EF4-FFF2-40B4-BE49-F238E27FC236}">
                <a16:creationId xmlns:a16="http://schemas.microsoft.com/office/drawing/2014/main" id="{45323D04-C15D-4C4D-BB16-9A7BD10936E0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887065" y="3796519"/>
            <a:ext cx="1367901" cy="3313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079555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3D4D5A-63F2-8346-A4AB-EB975C697A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Realistic Wind Scenarios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640C43DE-D3D5-D143-93E5-E083B703EF8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61506" y="235025"/>
            <a:ext cx="2588687" cy="3247212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9F1B425D-C7D6-4C40-B52D-419BDF390D4E}"/>
              </a:ext>
            </a:extLst>
          </p:cNvPr>
          <p:cNvSpPr/>
          <p:nvPr/>
        </p:nvSpPr>
        <p:spPr>
          <a:xfrm>
            <a:off x="4569849" y="3691322"/>
            <a:ext cx="4572000" cy="95410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n-US" sz="1400" dirty="0">
                <a:solidFill>
                  <a:srgbClr val="000000"/>
                </a:solidFill>
              </a:rPr>
              <a:t>Scenario Selection Process. Blue represents preprocessing while red represents repeated steps for each second stage node. This data driven approach preserves spatiotemporal correlations present in the WTK data.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42E03677-603B-564E-ABD6-85078A57726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6968" y="1396936"/>
            <a:ext cx="4363308" cy="2099224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5656F121-1E23-354A-B80C-EAB443C8DF05}"/>
              </a:ext>
            </a:extLst>
          </p:cNvPr>
          <p:cNvSpPr txBox="1"/>
          <p:nvPr/>
        </p:nvSpPr>
        <p:spPr>
          <a:xfrm>
            <a:off x="657616" y="4259017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ADC87409-8C6F-4149-8ABF-5CFC9D66A1C9}"/>
              </a:ext>
            </a:extLst>
          </p:cNvPr>
          <p:cNvSpPr/>
          <p:nvPr/>
        </p:nvSpPr>
        <p:spPr>
          <a:xfrm>
            <a:off x="284911" y="3646871"/>
            <a:ext cx="4363308" cy="12311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 </a:t>
            </a:r>
            <a:r>
              <a:rPr lang="en-US" sz="1400" dirty="0">
                <a:solidFill>
                  <a:srgbClr val="000000"/>
                </a:solidFill>
              </a:rPr>
              <a:t>Wind Power Scenario for Each of the 22 Wind Farms. These are 6 steps at 5-minute resolution. Scenarios are given as deviations from persistence. Significant changes in wind power occur even for a single wind farm over 30 minutes.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F0B8D0D5-06C7-1E41-9DFE-4E0C7D78A3E5}"/>
              </a:ext>
            </a:extLst>
          </p:cNvPr>
          <p:cNvSpPr/>
          <p:nvPr/>
        </p:nvSpPr>
        <p:spPr>
          <a:xfrm>
            <a:off x="294026" y="4869750"/>
            <a:ext cx="2523448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000" dirty="0"/>
              <a:t>https://</a:t>
            </a:r>
            <a:r>
              <a:rPr lang="en-US" sz="1000" dirty="0" err="1"/>
              <a:t>www.nrel.gov</a:t>
            </a:r>
            <a:r>
              <a:rPr lang="en-US" sz="1000" dirty="0"/>
              <a:t>/grid/wind-</a:t>
            </a:r>
            <a:r>
              <a:rPr lang="en-US" sz="1000" dirty="0" err="1"/>
              <a:t>toolkit.html</a:t>
            </a:r>
            <a:endParaRPr lang="en-US" sz="1000" dirty="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6204452B-7138-874B-A3A3-8EA4114808D8}"/>
              </a:ext>
            </a:extLst>
          </p:cNvPr>
          <p:cNvSpPr txBox="1"/>
          <p:nvPr/>
        </p:nvSpPr>
        <p:spPr>
          <a:xfrm>
            <a:off x="3652060" y="4861522"/>
            <a:ext cx="4572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rgbClr val="000000"/>
                </a:solidFill>
              </a:rPr>
              <a:t>Conference paper on these techniques accept at the 2020 IEEE PES General Meeting</a:t>
            </a:r>
          </a:p>
        </p:txBody>
      </p:sp>
    </p:spTree>
    <p:extLst>
      <p:ext uri="{BB962C8B-B14F-4D97-AF65-F5344CB8AC3E}">
        <p14:creationId xmlns:p14="http://schemas.microsoft.com/office/powerpoint/2010/main" val="348081667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4D66B1-FF13-6D40-9295-8F40BEC93A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0"/>
            <a:ext cx="5533066" cy="600075"/>
          </a:xfrm>
        </p:spPr>
        <p:txBody>
          <a:bodyPr>
            <a:normAutofit/>
          </a:bodyPr>
          <a:lstStyle/>
          <a:p>
            <a:r>
              <a:rPr lang="en-US" sz="3300" dirty="0"/>
              <a:t>Visualization of Results</a:t>
            </a:r>
          </a:p>
        </p:txBody>
      </p:sp>
      <p:pic>
        <p:nvPicPr>
          <p:cNvPr id="6" name="Picture 5" descr="A close up of a map&#10;&#10;Description automatically generated">
            <a:extLst>
              <a:ext uri="{FF2B5EF4-FFF2-40B4-BE49-F238E27FC236}">
                <a16:creationId xmlns:a16="http://schemas.microsoft.com/office/drawing/2014/main" id="{153AEC86-9416-A843-9733-1300109BC50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55896" y="705637"/>
            <a:ext cx="4442597" cy="3459786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39A0B3CF-5050-0A4F-B6D2-D085855A19A0}"/>
              </a:ext>
            </a:extLst>
          </p:cNvPr>
          <p:cNvSpPr txBox="1"/>
          <p:nvPr/>
        </p:nvSpPr>
        <p:spPr>
          <a:xfrm flipH="1">
            <a:off x="629842" y="950026"/>
            <a:ext cx="269581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The lines that were expanded are all near the large wind resources on the grid. The line that is not still seems to enable a transmission path from a large wind farm.</a:t>
            </a:r>
          </a:p>
          <a:p>
            <a:endParaRPr lang="en-US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FD983DEF-6C02-5341-B043-BCBFD2644BB6}"/>
              </a:ext>
            </a:extLst>
          </p:cNvPr>
          <p:cNvSpPr/>
          <p:nvPr/>
        </p:nvSpPr>
        <p:spPr>
          <a:xfrm>
            <a:off x="3778164" y="4189393"/>
            <a:ext cx="4572000" cy="95410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n-US" sz="1400" dirty="0">
                <a:solidFill>
                  <a:srgbClr val="000000"/>
                </a:solidFill>
              </a:rPr>
              <a:t>Map of the RTS-GMLC Network. 73 buses (red dots), 22 wind-generating buses (blue circles), 445 WTK wind sites (heat map), 120 transmission lines (black lines), and 4 expansion decisions (red lines)</a:t>
            </a:r>
          </a:p>
        </p:txBody>
      </p:sp>
      <p:pic>
        <p:nvPicPr>
          <p:cNvPr id="14" name="Picture 13" descr="A close up of a map&#10;&#10;Description automatically generated">
            <a:extLst>
              <a:ext uri="{FF2B5EF4-FFF2-40B4-BE49-F238E27FC236}">
                <a16:creationId xmlns:a16="http://schemas.microsoft.com/office/drawing/2014/main" id="{D95AC9BC-FDC5-2F4B-BB21-2A20B4A2E69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2043" y="2949879"/>
            <a:ext cx="2317942" cy="21336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402855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4D66B1-FF13-6D40-9295-8F40BEC93A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0"/>
            <a:ext cx="5381853" cy="600075"/>
          </a:xfrm>
        </p:spPr>
        <p:txBody>
          <a:bodyPr>
            <a:normAutofit/>
          </a:bodyPr>
          <a:lstStyle/>
          <a:p>
            <a:r>
              <a:rPr lang="en-US" sz="3300" dirty="0"/>
              <a:t>Results</a:t>
            </a:r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C09B07CA-2A7A-C246-9167-4746537DF74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3532689"/>
            <a:ext cx="8063223" cy="1299661"/>
          </a:xfrm>
        </p:spPr>
        <p:txBody>
          <a:bodyPr>
            <a:noAutofit/>
          </a:bodyPr>
          <a:lstStyle/>
          <a:p>
            <a:pPr marL="214313" indent="-214313">
              <a:buFont typeface="Arial" panose="020B0604020202020204" pitchFamily="34" charset="0"/>
              <a:buChar char="•"/>
            </a:pPr>
            <a:r>
              <a:rPr lang="en-US" dirty="0"/>
              <a:t>We compared our 3 stage model expansion decisions with a 2 stage model where in the 2 stage a single wind scenario was considered for each of the 16 load cases </a:t>
            </a:r>
          </a:p>
          <a:p>
            <a:pPr marL="214313" indent="-214313">
              <a:buFont typeface="Arial" panose="020B0604020202020204" pitchFamily="34" charset="0"/>
              <a:buChar char="•"/>
            </a:pPr>
            <a:r>
              <a:rPr lang="en-US" dirty="0"/>
              <a:t>Large 3 stage model solved in less than 2 hours</a:t>
            </a:r>
          </a:p>
          <a:p>
            <a:pPr marL="214313" indent="-214313">
              <a:buFont typeface="Arial" panose="020B0604020202020204" pitchFamily="34" charset="0"/>
              <a:buChar char="•"/>
            </a:pPr>
            <a:r>
              <a:rPr lang="en-US" dirty="0"/>
              <a:t>The the same lines were expanded in both cases however in 3 out of 4 lines the 3 stage model chose a larger increase in line capacity</a:t>
            </a:r>
          </a:p>
        </p:txBody>
      </p:sp>
      <p:pic>
        <p:nvPicPr>
          <p:cNvPr id="4" name="Picture 3" descr="A picture containing black, wooden, white, room&#10;&#10;Description automatically generated">
            <a:extLst>
              <a:ext uri="{FF2B5EF4-FFF2-40B4-BE49-F238E27FC236}">
                <a16:creationId xmlns:a16="http://schemas.microsoft.com/office/drawing/2014/main" id="{22127C72-5FA2-474E-AA21-174E92D3159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2836" y="773150"/>
            <a:ext cx="7234512" cy="27129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388109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F7BA44-8FA4-9C4D-82AF-13B14F27C1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Overview 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22DBAF1-C7FE-EA49-ADED-FFAE407B671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92821" y="906130"/>
            <a:ext cx="1201235" cy="1536005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9265C857-BF1E-2A42-9390-B1111E0B148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23352" y="1038954"/>
            <a:ext cx="2120734" cy="1108979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58314417-F1A1-1142-82A6-1C92FEA6941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36900" y="2629948"/>
            <a:ext cx="1699315" cy="1583453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4CA25291-C375-2E4C-9BDF-7F78B77E105C}"/>
              </a:ext>
            </a:extLst>
          </p:cNvPr>
          <p:cNvSpPr/>
          <p:nvPr/>
        </p:nvSpPr>
        <p:spPr>
          <a:xfrm>
            <a:off x="6093015" y="4213401"/>
            <a:ext cx="244973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/>
              <a:t>Scalable Integrated Infrastructure Planning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52590DDC-E504-BE43-B9EF-1AADE422EE7A}"/>
              </a:ext>
            </a:extLst>
          </p:cNvPr>
          <p:cNvSpPr/>
          <p:nvPr/>
        </p:nvSpPr>
        <p:spPr>
          <a:xfrm>
            <a:off x="245112" y="895476"/>
            <a:ext cx="4771561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Multi-Stage modeling can be done at scale for power system infrastructure expansion problems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Multi-Stage modeling allows for detailed representations of system operations and uncertainty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Progressive Hedging provides a useful tool for solving such models at scale and can be effectively run on HPC systems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Additional stages representing uncertainty do cause different build decisions, and moving forward it might be beneficial to explicitly consider uncertainty in renewables and operations when analyzing expansion decisions</a:t>
            </a:r>
          </a:p>
        </p:txBody>
      </p:sp>
    </p:spTree>
    <p:extLst>
      <p:ext uri="{BB962C8B-B14F-4D97-AF65-F5344CB8AC3E}">
        <p14:creationId xmlns:p14="http://schemas.microsoft.com/office/powerpoint/2010/main" val="297994666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4EC1AF-D071-0F4C-AE1B-FE98461DC2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Strong Scaling</a:t>
            </a:r>
          </a:p>
        </p:txBody>
      </p:sp>
      <p:pic>
        <p:nvPicPr>
          <p:cNvPr id="20" name="Picture 19" descr="A close up of a map&#10;&#10;Description automatically generated">
            <a:extLst>
              <a:ext uri="{FF2B5EF4-FFF2-40B4-BE49-F238E27FC236}">
                <a16:creationId xmlns:a16="http://schemas.microsoft.com/office/drawing/2014/main" id="{1A1172DF-3C66-2148-8BF8-AA103F18DCF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6389" y="1135171"/>
            <a:ext cx="6012494" cy="4008329"/>
          </a:xfrm>
          <a:prstGeom prst="rect">
            <a:avLst/>
          </a:prstGeom>
        </p:spPr>
      </p:pic>
      <p:sp>
        <p:nvSpPr>
          <p:cNvPr id="21" name="Rectangle 20">
            <a:extLst>
              <a:ext uri="{FF2B5EF4-FFF2-40B4-BE49-F238E27FC236}">
                <a16:creationId xmlns:a16="http://schemas.microsoft.com/office/drawing/2014/main" id="{3E5AA37C-0376-604F-BC3C-18FB9349FB03}"/>
              </a:ext>
            </a:extLst>
          </p:cNvPr>
          <p:cNvSpPr/>
          <p:nvPr/>
        </p:nvSpPr>
        <p:spPr>
          <a:xfrm>
            <a:off x="6093913" y="1556087"/>
            <a:ext cx="2530258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solidFill>
                  <a:srgbClr val="000000"/>
                </a:solidFill>
              </a:rPr>
              <a:t>Strong Speed Up of </a:t>
            </a:r>
            <a:r>
              <a:rPr lang="en-US" dirty="0" err="1">
                <a:solidFill>
                  <a:srgbClr val="000000"/>
                </a:solidFill>
              </a:rPr>
              <a:t>ProgressiveHedging.jl</a:t>
            </a:r>
            <a:r>
              <a:rPr lang="en-US" dirty="0">
                <a:solidFill>
                  <a:srgbClr val="000000"/>
                </a:solidFill>
              </a:rPr>
              <a:t>. All runs were conducted on Eagle.  IPOPT with HSL linear solver MA57 was used for the PH subproblem solutions.</a:t>
            </a:r>
          </a:p>
        </p:txBody>
      </p:sp>
    </p:spTree>
    <p:extLst>
      <p:ext uri="{BB962C8B-B14F-4D97-AF65-F5344CB8AC3E}">
        <p14:creationId xmlns:p14="http://schemas.microsoft.com/office/powerpoint/2010/main" val="365924249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D24330D-FD39-6E47-9A40-1AF293EC87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Weak Scaling </a:t>
            </a:r>
          </a:p>
        </p:txBody>
      </p:sp>
      <p:pic>
        <p:nvPicPr>
          <p:cNvPr id="5" name="Picture 4" descr="A close up of a map&#10;&#10;Description automatically generated">
            <a:extLst>
              <a:ext uri="{FF2B5EF4-FFF2-40B4-BE49-F238E27FC236}">
                <a16:creationId xmlns:a16="http://schemas.microsoft.com/office/drawing/2014/main" id="{FC93915C-14AD-2042-A253-D6010540D3A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4577" y="907143"/>
            <a:ext cx="6181595" cy="4121063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2BCE8DFA-3B64-4D47-93DD-E32EEEDFAC48}"/>
              </a:ext>
            </a:extLst>
          </p:cNvPr>
          <p:cNvSpPr/>
          <p:nvPr/>
        </p:nvSpPr>
        <p:spPr>
          <a:xfrm>
            <a:off x="6620005" y="1022437"/>
            <a:ext cx="2249417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solidFill>
                  <a:srgbClr val="000000"/>
                </a:solidFill>
              </a:rPr>
              <a:t>Weak Scaling of </a:t>
            </a:r>
            <a:r>
              <a:rPr lang="en-US" dirty="0" err="1">
                <a:solidFill>
                  <a:srgbClr val="000000"/>
                </a:solidFill>
              </a:rPr>
              <a:t>ProgressiveHedging.jl</a:t>
            </a:r>
            <a:r>
              <a:rPr lang="en-US" dirty="0">
                <a:solidFill>
                  <a:srgbClr val="000000"/>
                </a:solidFill>
              </a:rPr>
              <a:t>. All runs conducted on Eagle. IPOPT with HSL linear solver MA57 was used to solve the subproblems.  Wall clock time gives the average time for a PH iteration. Each core solved four subproblems.</a:t>
            </a:r>
          </a:p>
        </p:txBody>
      </p:sp>
    </p:spTree>
    <p:extLst>
      <p:ext uri="{BB962C8B-B14F-4D97-AF65-F5344CB8AC3E}">
        <p14:creationId xmlns:p14="http://schemas.microsoft.com/office/powerpoint/2010/main" val="280531451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91273D-D915-F244-9901-BCD93FD6E5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Sources of Large Power Systems Models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AB12B7F-29A5-5D40-85F6-65F199458BE2}"/>
              </a:ext>
            </a:extLst>
          </p:cNvPr>
          <p:cNvSpPr txBox="1"/>
          <p:nvPr/>
        </p:nvSpPr>
        <p:spPr>
          <a:xfrm>
            <a:off x="473824" y="1036233"/>
            <a:ext cx="6799810" cy="40626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/>
              <a:t>Temporal resolution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Timescale resolution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Number of timescales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/>
              <a:t>Spatial resolution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Number of nodes in the network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Number of devices on the network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/>
              <a:t>Representation of Stochastic Quantities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Load, wind, solar, hydro, policy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Future generation investments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Optimization Stages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/>
              <a:t>Representation of  System Physics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Transport, DCOPF, ACOPF, dynamics </a:t>
            </a:r>
            <a:br>
              <a:rPr lang="en-US" dirty="0"/>
            </a:br>
            <a:endParaRPr lang="en-US" dirty="0"/>
          </a:p>
        </p:txBody>
      </p:sp>
      <p:pic>
        <p:nvPicPr>
          <p:cNvPr id="48" name="Picture 47">
            <a:extLst>
              <a:ext uri="{FF2B5EF4-FFF2-40B4-BE49-F238E27FC236}">
                <a16:creationId xmlns:a16="http://schemas.microsoft.com/office/drawing/2014/main" id="{8A6C16EF-DE37-C647-B2A6-CAD7F4C1223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31617" y="814800"/>
            <a:ext cx="3962439" cy="1914624"/>
          </a:xfrm>
          <a:prstGeom prst="rect">
            <a:avLst/>
          </a:prstGeom>
        </p:spPr>
      </p:pic>
      <p:pic>
        <p:nvPicPr>
          <p:cNvPr id="51" name="Picture 50">
            <a:extLst>
              <a:ext uri="{FF2B5EF4-FFF2-40B4-BE49-F238E27FC236}">
                <a16:creationId xmlns:a16="http://schemas.microsoft.com/office/drawing/2014/main" id="{A714C158-9272-9D4F-A775-F39D96BD1AC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83859" y="2735687"/>
            <a:ext cx="2967563" cy="2048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862271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E219FE-E937-9F4D-8A32-A1BF01D8B7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Decomposition on the HPC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B85571F-F6A7-DF47-B64C-82ACAD4A487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/>
              <a:t>Using Progressive Hedging problems can be formulated in a decomposed manner </a:t>
            </a:r>
          </a:p>
          <a:p>
            <a:r>
              <a:rPr lang="en-US" dirty="0"/>
              <a:t>Each scenario is a single </a:t>
            </a:r>
            <a:r>
              <a:rPr lang="en-US" dirty="0" err="1"/>
              <a:t>JuMP</a:t>
            </a:r>
            <a:r>
              <a:rPr lang="en-US" dirty="0"/>
              <a:t> model that can live in memory on its own HPC compute node</a:t>
            </a:r>
          </a:p>
          <a:p>
            <a:r>
              <a:rPr lang="en-US" dirty="0"/>
              <a:t>Each scenario then can leverage the memory of the node it is on as well as the cores on that node</a:t>
            </a:r>
          </a:p>
          <a:p>
            <a:r>
              <a:rPr lang="en-US" dirty="0"/>
              <a:t>This allows for huge problems to be stored on the HPC across nodes and for the compute resources of each node to be used on each scenario subproblem.</a:t>
            </a:r>
          </a:p>
          <a:p>
            <a:r>
              <a:rPr lang="en-US" dirty="0"/>
              <a:t>Allows subproblems to be more detailed in time, space, and physics</a:t>
            </a:r>
          </a:p>
          <a:p>
            <a:r>
              <a:rPr lang="en-US" dirty="0"/>
              <a:t>Summary: Large problems, lots of detail, using lots of memory across nodes, and lots computational power on each subproblem</a:t>
            </a:r>
          </a:p>
        </p:txBody>
      </p:sp>
    </p:spTree>
    <p:extLst>
      <p:ext uri="{BB962C8B-B14F-4D97-AF65-F5344CB8AC3E}">
        <p14:creationId xmlns:p14="http://schemas.microsoft.com/office/powerpoint/2010/main" val="18445232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B59262-B038-494D-8135-834B37DC68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Summary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6329F1A-F707-B946-9277-6A8EA5579559}"/>
              </a:ext>
            </a:extLst>
          </p:cNvPr>
          <p:cNvSpPr txBox="1"/>
          <p:nvPr/>
        </p:nvSpPr>
        <p:spPr>
          <a:xfrm>
            <a:off x="382043" y="1039661"/>
            <a:ext cx="8177757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Multi-Stage modeling can be done at scale for power systems infrastructure expansion problems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Progressive Hedging provides a useful tool for solving such models at scale and can be effectively run on HPC systems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Additional stages representing uncertainty do cause different build decisions, and suggest moving forward it might be beneficial to explicitly consider uncertainty in   renewables and operations when making expansion decisions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Using decomposition techniques allows for extremely large problems to be solved and additional detailed to be added into each scenario when using HPC resources</a:t>
            </a:r>
          </a:p>
          <a:p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569D6EC6-737F-3E46-A0A9-6B7EDD643F6D}"/>
              </a:ext>
            </a:extLst>
          </p:cNvPr>
          <p:cNvSpPr/>
          <p:nvPr/>
        </p:nvSpPr>
        <p:spPr>
          <a:xfrm>
            <a:off x="382043" y="4348024"/>
            <a:ext cx="80938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>
                <a:solidFill>
                  <a:srgbClr val="222222"/>
                </a:solidFill>
                <a:latin typeface="Arial" panose="020B0604020202020204" pitchFamily="34" charset="0"/>
              </a:rPr>
              <a:t>Sigler, Devon, Jonathan </a:t>
            </a:r>
            <a:r>
              <a:rPr lang="en-US" sz="1200" dirty="0" err="1">
                <a:solidFill>
                  <a:srgbClr val="222222"/>
                </a:solidFill>
                <a:latin typeface="Arial" panose="020B0604020202020204" pitchFamily="34" charset="0"/>
              </a:rPr>
              <a:t>Maack</a:t>
            </a:r>
            <a:r>
              <a:rPr lang="en-US" sz="1200" dirty="0">
                <a:solidFill>
                  <a:srgbClr val="222222"/>
                </a:solidFill>
                <a:latin typeface="Arial" panose="020B0604020202020204" pitchFamily="34" charset="0"/>
              </a:rPr>
              <a:t>, </a:t>
            </a:r>
            <a:r>
              <a:rPr lang="en-US" sz="1200" dirty="0" err="1">
                <a:solidFill>
                  <a:srgbClr val="222222"/>
                </a:solidFill>
                <a:latin typeface="Arial" panose="020B0604020202020204" pitchFamily="34" charset="0"/>
              </a:rPr>
              <a:t>Ignas</a:t>
            </a:r>
            <a:r>
              <a:rPr lang="en-US" sz="1200" dirty="0">
                <a:solidFill>
                  <a:srgbClr val="222222"/>
                </a:solidFill>
                <a:latin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rgbClr val="222222"/>
                </a:solidFill>
                <a:latin typeface="Arial" panose="020B0604020202020204" pitchFamily="34" charset="0"/>
              </a:rPr>
              <a:t>Satkauskas</a:t>
            </a:r>
            <a:r>
              <a:rPr lang="en-US" sz="1200" dirty="0">
                <a:solidFill>
                  <a:srgbClr val="222222"/>
                </a:solidFill>
                <a:latin typeface="Arial" panose="020B0604020202020204" pitchFamily="34" charset="0"/>
              </a:rPr>
              <a:t>, Matthew Reynolds, and Wesley Jones. "Scalable Transmission Expansion Under Uncertainty Using Three-stage Stochastic Optimization." In </a:t>
            </a:r>
            <a:r>
              <a:rPr lang="en-US" sz="1200" i="1" dirty="0">
                <a:solidFill>
                  <a:srgbClr val="222222"/>
                </a:solidFill>
                <a:latin typeface="Arial" panose="020B0604020202020204" pitchFamily="34" charset="0"/>
              </a:rPr>
              <a:t>2020 IEEE Power &amp; Energy Society Innovative Smart Grid Technologies Conference (ISGT)</a:t>
            </a:r>
            <a:r>
              <a:rPr lang="en-US" sz="1200" dirty="0">
                <a:solidFill>
                  <a:srgbClr val="222222"/>
                </a:solidFill>
                <a:latin typeface="Arial" panose="020B0604020202020204" pitchFamily="34" charset="0"/>
              </a:rPr>
              <a:t>, pp. 1-5. IEEE, 2020.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204698631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B59262-B038-494D-8135-834B37DC68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Questions</a:t>
            </a:r>
          </a:p>
        </p:txBody>
      </p:sp>
    </p:spTree>
    <p:extLst>
      <p:ext uri="{BB962C8B-B14F-4D97-AF65-F5344CB8AC3E}">
        <p14:creationId xmlns:p14="http://schemas.microsoft.com/office/powerpoint/2010/main" val="6641707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4123076" cy="1200151"/>
          </a:xfrm>
        </p:spPr>
        <p:txBody>
          <a:bodyPr/>
          <a:lstStyle/>
          <a:p>
            <a:r>
              <a:rPr lang="en-US" dirty="0"/>
              <a:t>General Infrastructure Expansion Model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457200" y="1200152"/>
            <a:ext cx="7976681" cy="832930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What detail is needed in</a:t>
            </a:r>
            <a:r>
              <a:rPr lang="en-US" i="1" dirty="0"/>
              <a:t> O(x)?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65C86924-A5D9-AF4D-A777-991288795CD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2188588"/>
            <a:ext cx="7523852" cy="28381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43034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156F19-7C0F-744C-AC73-51D7EC2408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3571" y="0"/>
            <a:ext cx="8236857" cy="776514"/>
          </a:xfrm>
        </p:spPr>
        <p:txBody>
          <a:bodyPr/>
          <a:lstStyle/>
          <a:p>
            <a:r>
              <a:rPr lang="en-US" dirty="0"/>
              <a:t>Network Complexity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9745D6C-69E6-8144-AD94-24390E22A84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49749" y="795973"/>
            <a:ext cx="4010346" cy="420290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3DDDA16-DF30-3E40-B616-04C6675653B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0399" y="1046286"/>
            <a:ext cx="3029931" cy="39520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375625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Scenario Based Optimization Under Uncertainty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447473" y="1381327"/>
            <a:ext cx="3064212" cy="3394954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en-US" dirty="0"/>
              <a:t>Infrastructure planning decisions should be co-optimized  against many potential operational scenarios</a:t>
            </a:r>
          </a:p>
          <a:p>
            <a:r>
              <a:rPr lang="en-US" dirty="0"/>
              <a:t>Allows for  planning decisions to be made under uncertainty</a:t>
            </a:r>
          </a:p>
          <a:p>
            <a:r>
              <a:rPr lang="en-US" dirty="0"/>
              <a:t>Allows for inclusion of important scenarios when it is not obvious which are the important ones</a:t>
            </a:r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6A3B825-7B46-1849-9825-940C2EF6764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14409" y="1781016"/>
            <a:ext cx="5325782" cy="2585963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F07EB8E8-ED74-C747-B256-4D69B18FE3C8}"/>
              </a:ext>
            </a:extLst>
          </p:cNvPr>
          <p:cNvSpPr txBox="1"/>
          <p:nvPr/>
        </p:nvSpPr>
        <p:spPr>
          <a:xfrm>
            <a:off x="4667243" y="1399637"/>
            <a:ext cx="32747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Two Stage Scenario Based Model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4288591-6A09-204C-A68E-AFABBE34C486}"/>
              </a:ext>
            </a:extLst>
          </p:cNvPr>
          <p:cNvSpPr txBox="1"/>
          <p:nvPr/>
        </p:nvSpPr>
        <p:spPr>
          <a:xfrm>
            <a:off x="3581400" y="4312503"/>
            <a:ext cx="149224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Could have a multi-stage representation of operations</a:t>
            </a:r>
          </a:p>
        </p:txBody>
      </p:sp>
    </p:spTree>
    <p:extLst>
      <p:ext uri="{BB962C8B-B14F-4D97-AF65-F5344CB8AC3E}">
        <p14:creationId xmlns:p14="http://schemas.microsoft.com/office/powerpoint/2010/main" val="48565354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Sparsity Structure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457200" y="1371600"/>
            <a:ext cx="2548647" cy="3577346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en-US" sz="2200" b="1" dirty="0"/>
              <a:t>Scalable algorithms </a:t>
            </a:r>
            <a:r>
              <a:rPr lang="en-US" sz="2200" dirty="0"/>
              <a:t>exist for solving multi-stage scenario based optimization problems</a:t>
            </a:r>
          </a:p>
          <a:p>
            <a:r>
              <a:rPr lang="en-US" sz="2200" dirty="0"/>
              <a:t>Progressive Hedging (</a:t>
            </a:r>
            <a:r>
              <a:rPr lang="en-US" sz="2200" dirty="0" err="1"/>
              <a:t>PySP</a:t>
            </a:r>
            <a:r>
              <a:rPr lang="en-US" sz="2200" dirty="0"/>
              <a:t>)</a:t>
            </a:r>
          </a:p>
          <a:p>
            <a:r>
              <a:rPr lang="en-US" sz="2200" dirty="0"/>
              <a:t>Schur Complement based iterative methods (IPOPT,PIPSNLP)</a:t>
            </a:r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EAD0A7BC-A692-B542-8DC7-C5E020C368B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02683" y="161036"/>
            <a:ext cx="3187113" cy="1547520"/>
          </a:xfrm>
          <a:prstGeom prst="rect">
            <a:avLst/>
          </a:prstGeom>
        </p:spPr>
      </p:pic>
      <p:pic>
        <p:nvPicPr>
          <p:cNvPr id="7" name="Picture 6" descr="A screenshot of a cell phone&#10;&#10;Description automatically generated">
            <a:extLst>
              <a:ext uri="{FF2B5EF4-FFF2-40B4-BE49-F238E27FC236}">
                <a16:creationId xmlns:a16="http://schemas.microsoft.com/office/drawing/2014/main" id="{82B4E0AB-4A00-9048-8491-89299442787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68710" y="1738987"/>
            <a:ext cx="5789221" cy="2995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659909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0FB5E69-A8C7-004B-96B4-8834696211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Transmission Expansion Problems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17CF623-0512-614A-88A2-2C04A7B23BFB}"/>
              </a:ext>
            </a:extLst>
          </p:cNvPr>
          <p:cNvSpPr txBox="1"/>
          <p:nvPr/>
        </p:nvSpPr>
        <p:spPr>
          <a:xfrm>
            <a:off x="342782" y="1200151"/>
            <a:ext cx="4351911" cy="40934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14313" indent="-214313">
              <a:buFont typeface="Arial" panose="020B0604020202020204" pitchFamily="34" charset="0"/>
              <a:buChar char="•"/>
            </a:pPr>
            <a:r>
              <a:rPr lang="en-US" sz="2000" dirty="0"/>
              <a:t>Traditional solution approaches are limited in the sources and detail of uncertainty they can consider</a:t>
            </a:r>
          </a:p>
          <a:p>
            <a:pPr marL="671513" lvl="1" indent="-214313">
              <a:buFont typeface="Arial" panose="020B0604020202020204" pitchFamily="34" charset="0"/>
              <a:buChar char="•"/>
            </a:pPr>
            <a:r>
              <a:rPr lang="en-US" sz="2000" dirty="0"/>
              <a:t> Few operational scenarios are considered</a:t>
            </a:r>
          </a:p>
          <a:p>
            <a:pPr marL="671513" lvl="1" indent="-214313">
              <a:buFont typeface="Arial" panose="020B0604020202020204" pitchFamily="34" charset="0"/>
              <a:buChar char="•"/>
            </a:pPr>
            <a:r>
              <a:rPr lang="en-US" sz="2000" dirty="0"/>
              <a:t>Renewable generation forecasts are assumed to be perfect</a:t>
            </a:r>
          </a:p>
          <a:p>
            <a:pPr marL="671513" lvl="1" indent="-214313">
              <a:buFont typeface="Arial" panose="020B0604020202020204" pitchFamily="34" charset="0"/>
              <a:buChar char="•"/>
            </a:pPr>
            <a:r>
              <a:rPr lang="en-US" sz="2000" dirty="0"/>
              <a:t>Time scales tend to be either</a:t>
            </a:r>
          </a:p>
          <a:p>
            <a:pPr marL="1128713" lvl="2" indent="-214313">
              <a:buFont typeface="Arial" panose="020B0604020202020204" pitchFamily="34" charset="0"/>
              <a:buChar char="•"/>
            </a:pPr>
            <a:r>
              <a:rPr lang="en-US" sz="2000" dirty="0"/>
              <a:t>Long </a:t>
            </a:r>
          </a:p>
          <a:p>
            <a:pPr marL="1128713" lvl="2" indent="-214313">
              <a:buFont typeface="Arial" panose="020B0604020202020204" pitchFamily="34" charset="0"/>
              <a:buChar char="•"/>
            </a:pPr>
            <a:r>
              <a:rPr lang="en-US" sz="2000" dirty="0"/>
              <a:t>Snap shots in time </a:t>
            </a:r>
          </a:p>
          <a:p>
            <a:pPr marL="214313" indent="-214313">
              <a:buFont typeface="Arial" panose="020B0604020202020204" pitchFamily="34" charset="0"/>
              <a:buChar char="•"/>
            </a:pPr>
            <a:r>
              <a:rPr lang="en-US" sz="2000" dirty="0"/>
              <a:t>What is lost by ignoring various forms of uncertainty?</a:t>
            </a:r>
          </a:p>
          <a:p>
            <a:endParaRPr lang="en-US" sz="2000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C72408F3-44D8-A847-9417-D7004F34F34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94693" y="481948"/>
            <a:ext cx="4225451" cy="4428342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35B4DC23-48A0-C64D-B1E9-2A35DE0B5CAB}"/>
              </a:ext>
            </a:extLst>
          </p:cNvPr>
          <p:cNvSpPr txBox="1"/>
          <p:nvPr/>
        </p:nvSpPr>
        <p:spPr>
          <a:xfrm>
            <a:off x="7067908" y="5077651"/>
            <a:ext cx="960832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dirty="0"/>
              <a:t>Scalable Integrated Infrastructure Planning</a:t>
            </a:r>
          </a:p>
        </p:txBody>
      </p:sp>
    </p:spTree>
    <p:extLst>
      <p:ext uri="{BB962C8B-B14F-4D97-AF65-F5344CB8AC3E}">
        <p14:creationId xmlns:p14="http://schemas.microsoft.com/office/powerpoint/2010/main" val="418711957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8ADC9C-75A8-8440-AE8D-0736791326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Two Stage vs. Three Stage Models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21A5ED2-6917-0C40-8F34-FD8860D86E2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578" y="1292006"/>
            <a:ext cx="4076556" cy="2577553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651D4686-AA65-4C4B-B9CA-381AEE871EE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0" y="1292006"/>
            <a:ext cx="4392720" cy="34136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044352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D6FCFDC9-A10D-5C40-8762-FEF32675C9F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0" y="2074177"/>
            <a:ext cx="3768723" cy="71558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EF1DBA7-C8E2-9C4F-877B-2EFEF4B197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617935"/>
          </a:xfrm>
        </p:spPr>
        <p:txBody>
          <a:bodyPr/>
          <a:lstStyle/>
          <a:p>
            <a:r>
              <a:rPr lang="en-US" dirty="0"/>
              <a:t>Experiment: Effects of Wind Uncertainty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75DD6C9-0E3E-9C45-87FB-C681728C4E8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9842" y="1787973"/>
            <a:ext cx="3868340" cy="360248"/>
          </a:xfrm>
        </p:spPr>
        <p:txBody>
          <a:bodyPr>
            <a:normAutofit lnSpcReduction="10000"/>
          </a:bodyPr>
          <a:lstStyle/>
          <a:p>
            <a:r>
              <a:rPr lang="en-US" dirty="0"/>
              <a:t>2-Stage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88068BB3-1E1B-854A-B2E4-1A707E2EF93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9842" y="3543300"/>
            <a:ext cx="3868340" cy="1326355"/>
          </a:xfrm>
        </p:spPr>
        <p:txBody>
          <a:bodyPr>
            <a:normAutofit fontScale="55000" lnSpcReduction="20000"/>
          </a:bodyPr>
          <a:lstStyle/>
          <a:p>
            <a:r>
              <a:rPr lang="en-US" dirty="0"/>
              <a:t>Load and wind uncertainty handled simultaneously</a:t>
            </a:r>
          </a:p>
          <a:p>
            <a:r>
              <a:rPr lang="en-US" dirty="0"/>
              <a:t>Effectively modeling grid operations only with perfect renewable forecasts</a:t>
            </a:r>
          </a:p>
          <a:p>
            <a:r>
              <a:rPr lang="en-US" dirty="0"/>
              <a:t>Builds a system that can operate under many different load profiles when there is no uncertainty in the wind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41158349-244B-6540-A8D0-11287331B67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787972"/>
            <a:ext cx="3887391" cy="360249"/>
          </a:xfrm>
        </p:spPr>
        <p:txBody>
          <a:bodyPr>
            <a:normAutofit lnSpcReduction="10000"/>
          </a:bodyPr>
          <a:lstStyle/>
          <a:p>
            <a:r>
              <a:rPr lang="en-US" dirty="0"/>
              <a:t>3-Stage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A9DE2C8A-4B31-A040-94A3-717EAF46548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45820" y="3543301"/>
            <a:ext cx="3887391" cy="1041644"/>
          </a:xfrm>
        </p:spPr>
        <p:txBody>
          <a:bodyPr>
            <a:normAutofit fontScale="55000" lnSpcReduction="20000"/>
          </a:bodyPr>
          <a:lstStyle/>
          <a:p>
            <a:r>
              <a:rPr lang="en-US" dirty="0"/>
              <a:t>Load and wind uncertainty in different stages</a:t>
            </a:r>
          </a:p>
          <a:p>
            <a:r>
              <a:rPr lang="en-US" dirty="0"/>
              <a:t>Modeling grid operations with uncertain wind generation</a:t>
            </a:r>
          </a:p>
          <a:p>
            <a:r>
              <a:rPr lang="en-US" dirty="0"/>
              <a:t>Leads to decisions informed by more cautious operating decisions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D9D141B-B3FB-C34B-BDAA-367A672316B4}"/>
              </a:ext>
            </a:extLst>
          </p:cNvPr>
          <p:cNvSpPr txBox="1"/>
          <p:nvPr/>
        </p:nvSpPr>
        <p:spPr>
          <a:xfrm>
            <a:off x="629841" y="982085"/>
            <a:ext cx="741317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100" b="1" dirty="0"/>
              <a:t>Goal: </a:t>
            </a:r>
            <a:r>
              <a:rPr lang="en-US" sz="2100" dirty="0"/>
              <a:t>Understand the effects of uncertainty in wind generation on transmission expansion decisions</a:t>
            </a:r>
            <a:endParaRPr lang="en-US" sz="2100" b="1" dirty="0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43B6661B-D52C-E74F-A2E5-DF159038BBC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7459" y="2144060"/>
            <a:ext cx="2862010" cy="617934"/>
          </a:xfrm>
          <a:prstGeom prst="rect">
            <a:avLst/>
          </a:prstGeom>
        </p:spPr>
      </p:pic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54003941-75C0-4E48-88C3-7A9BBC77326F}"/>
              </a:ext>
            </a:extLst>
          </p:cNvPr>
          <p:cNvCxnSpPr>
            <a:cxnSpLocks/>
          </p:cNvCxnSpPr>
          <p:nvPr/>
        </p:nvCxnSpPr>
        <p:spPr>
          <a:xfrm flipV="1">
            <a:off x="3132902" y="2584875"/>
            <a:ext cx="0" cy="35399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>
            <a:extLst>
              <a:ext uri="{FF2B5EF4-FFF2-40B4-BE49-F238E27FC236}">
                <a16:creationId xmlns:a16="http://schemas.microsoft.com/office/drawing/2014/main" id="{E090722E-667B-824D-A68E-547236323523}"/>
              </a:ext>
            </a:extLst>
          </p:cNvPr>
          <p:cNvSpPr txBox="1"/>
          <p:nvPr/>
        </p:nvSpPr>
        <p:spPr>
          <a:xfrm>
            <a:off x="2523829" y="2922538"/>
            <a:ext cx="1503422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50" dirty="0"/>
              <a:t>Load and Wind</a:t>
            </a:r>
          </a:p>
        </p:txBody>
      </p:sp>
      <p:cxnSp>
        <p:nvCxnSpPr>
          <p:cNvPr id="22" name="Straight Arrow Connector 21">
            <a:extLst>
              <a:ext uri="{FF2B5EF4-FFF2-40B4-BE49-F238E27FC236}">
                <a16:creationId xmlns:a16="http://schemas.microsoft.com/office/drawing/2014/main" id="{DE52EEF9-A612-684D-A478-26FB3CB7463F}"/>
              </a:ext>
            </a:extLst>
          </p:cNvPr>
          <p:cNvCxnSpPr>
            <a:cxnSpLocks/>
          </p:cNvCxnSpPr>
          <p:nvPr/>
        </p:nvCxnSpPr>
        <p:spPr>
          <a:xfrm flipV="1">
            <a:off x="8043013" y="2416202"/>
            <a:ext cx="0" cy="42497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>
            <a:extLst>
              <a:ext uri="{FF2B5EF4-FFF2-40B4-BE49-F238E27FC236}">
                <a16:creationId xmlns:a16="http://schemas.microsoft.com/office/drawing/2014/main" id="{BE1E940D-53C6-A948-91A1-78C3E198400D}"/>
              </a:ext>
            </a:extLst>
          </p:cNvPr>
          <p:cNvSpPr txBox="1"/>
          <p:nvPr/>
        </p:nvSpPr>
        <p:spPr>
          <a:xfrm>
            <a:off x="7753180" y="2850023"/>
            <a:ext cx="579665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50" dirty="0"/>
              <a:t>Wind</a:t>
            </a:r>
          </a:p>
        </p:txBody>
      </p:sp>
      <p:sp>
        <p:nvSpPr>
          <p:cNvPr id="27" name="Right Brace 26">
            <a:extLst>
              <a:ext uri="{FF2B5EF4-FFF2-40B4-BE49-F238E27FC236}">
                <a16:creationId xmlns:a16="http://schemas.microsoft.com/office/drawing/2014/main" id="{041C562B-111E-5946-B03A-8C335D1B17BC}"/>
              </a:ext>
            </a:extLst>
          </p:cNvPr>
          <p:cNvSpPr/>
          <p:nvPr/>
        </p:nvSpPr>
        <p:spPr>
          <a:xfrm rot="5400000">
            <a:off x="3084615" y="2390651"/>
            <a:ext cx="92779" cy="269421"/>
          </a:xfrm>
          <a:prstGeom prst="rightBrace">
            <a:avLst>
              <a:gd name="adj1" fmla="val 8333"/>
              <a:gd name="adj2" fmla="val 46969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cxnSp>
        <p:nvCxnSpPr>
          <p:cNvPr id="29" name="Straight Arrow Connector 28">
            <a:extLst>
              <a:ext uri="{FF2B5EF4-FFF2-40B4-BE49-F238E27FC236}">
                <a16:creationId xmlns:a16="http://schemas.microsoft.com/office/drawing/2014/main" id="{7D40068C-7529-974A-BF2D-4F6E1966A01C}"/>
              </a:ext>
            </a:extLst>
          </p:cNvPr>
          <p:cNvCxnSpPr>
            <a:cxnSpLocks/>
          </p:cNvCxnSpPr>
          <p:nvPr/>
        </p:nvCxnSpPr>
        <p:spPr>
          <a:xfrm flipV="1">
            <a:off x="6799197" y="2450812"/>
            <a:ext cx="0" cy="40685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>
            <a:extLst>
              <a:ext uri="{FF2B5EF4-FFF2-40B4-BE49-F238E27FC236}">
                <a16:creationId xmlns:a16="http://schemas.microsoft.com/office/drawing/2014/main" id="{A886666A-72BE-B64D-95E8-5E06EB00E069}"/>
              </a:ext>
            </a:extLst>
          </p:cNvPr>
          <p:cNvSpPr txBox="1"/>
          <p:nvPr/>
        </p:nvSpPr>
        <p:spPr>
          <a:xfrm>
            <a:off x="6532694" y="2834847"/>
            <a:ext cx="579663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50" dirty="0"/>
              <a:t>Load</a:t>
            </a:r>
          </a:p>
        </p:txBody>
      </p:sp>
    </p:spTree>
    <p:extLst>
      <p:ext uri="{BB962C8B-B14F-4D97-AF65-F5344CB8AC3E}">
        <p14:creationId xmlns:p14="http://schemas.microsoft.com/office/powerpoint/2010/main" val="122984392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10">
      <a:dk1>
        <a:srgbClr val="333333"/>
      </a:dk1>
      <a:lt1>
        <a:srgbClr val="FFFFFF"/>
      </a:lt1>
      <a:dk2>
        <a:srgbClr val="FFC425"/>
      </a:dk2>
      <a:lt2>
        <a:srgbClr val="8DC63F"/>
      </a:lt2>
      <a:accent1>
        <a:srgbClr val="0079C1"/>
      </a:accent1>
      <a:accent2>
        <a:srgbClr val="00A4E4"/>
      </a:accent2>
      <a:accent3>
        <a:srgbClr val="F6A01A"/>
      </a:accent3>
      <a:accent4>
        <a:srgbClr val="5E9732"/>
      </a:accent4>
      <a:accent5>
        <a:srgbClr val="933C06"/>
      </a:accent5>
      <a:accent6>
        <a:srgbClr val="6A737B"/>
      </a:accent6>
      <a:hlink>
        <a:srgbClr val="0079C1"/>
      </a:hlink>
      <a:folHlink>
        <a:srgbClr val="00A4E4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16-9_NREL-presentation" id="{28A86C37-46E7-BD4B-B3A2-132CEE94BBED}" vid="{5A403F52-45A5-9C4F-BDF0-27055456C101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13313</TotalTime>
  <Words>1657</Words>
  <Application>Microsoft Macintosh PowerPoint</Application>
  <PresentationFormat>On-screen Show (16:9)</PresentationFormat>
  <Paragraphs>213</Paragraphs>
  <Slides>25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30" baseType="lpstr">
      <vt:lpstr>Arial</vt:lpstr>
      <vt:lpstr>Calibri</vt:lpstr>
      <vt:lpstr>Cambria Math</vt:lpstr>
      <vt:lpstr>Helvetica</vt:lpstr>
      <vt:lpstr>Office Theme</vt:lpstr>
      <vt:lpstr>PowerPoint Presentation</vt:lpstr>
      <vt:lpstr>Overview </vt:lpstr>
      <vt:lpstr>General Infrastructure Expansion Model</vt:lpstr>
      <vt:lpstr>Network Complexity</vt:lpstr>
      <vt:lpstr>Scenario Based Optimization Under Uncertainty</vt:lpstr>
      <vt:lpstr>Sparsity Structure</vt:lpstr>
      <vt:lpstr>Transmission Expansion Problems</vt:lpstr>
      <vt:lpstr>Two Stage vs. Three Stage Models</vt:lpstr>
      <vt:lpstr>Experiment: Effects of Wind Uncertainty</vt:lpstr>
      <vt:lpstr>Progressive Hedging Concept</vt:lpstr>
      <vt:lpstr>Progressive Hedging Implementation</vt:lpstr>
      <vt:lpstr>SIIP Framework: An example for electricity systems</vt:lpstr>
      <vt:lpstr>An Integrated Modeling Vision</vt:lpstr>
      <vt:lpstr>Leveraging SIIP</vt:lpstr>
      <vt:lpstr>RTS-GMLC</vt:lpstr>
      <vt:lpstr>Problem Setup</vt:lpstr>
      <vt:lpstr>Realistic Wind Scenarios</vt:lpstr>
      <vt:lpstr>Visualization of Results</vt:lpstr>
      <vt:lpstr>Results</vt:lpstr>
      <vt:lpstr>Strong Scaling</vt:lpstr>
      <vt:lpstr>Weak Scaling </vt:lpstr>
      <vt:lpstr>Sources of Large Power Systems Models</vt:lpstr>
      <vt:lpstr>Decomposition on the HPC</vt:lpstr>
      <vt:lpstr>Summary</vt:lpstr>
      <vt:lpstr>Questions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NREL 16x9 Presentation Template</dc:title>
  <dc:subject>Use this PowerPoint template for presenting on widescreens.</dc:subject>
  <dc:creator>Schroeder, Joelynn</dc:creator>
  <cp:lastModifiedBy>Sigler, Devon</cp:lastModifiedBy>
  <cp:revision>152</cp:revision>
  <cp:lastPrinted>2018-01-04T20:30:58Z</cp:lastPrinted>
  <dcterms:created xsi:type="dcterms:W3CDTF">2018-06-14T22:02:21Z</dcterms:created>
  <dcterms:modified xsi:type="dcterms:W3CDTF">2020-06-21T21:33:22Z</dcterms:modified>
</cp:coreProperties>
</file>